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7" r:id="rId2"/>
    <p:sldId id="268" r:id="rId3"/>
    <p:sldId id="285" r:id="rId4"/>
    <p:sldId id="286" r:id="rId5"/>
    <p:sldId id="256" r:id="rId6"/>
    <p:sldId id="273" r:id="rId7"/>
    <p:sldId id="258" r:id="rId8"/>
    <p:sldId id="257" r:id="rId9"/>
    <p:sldId id="288" r:id="rId10"/>
    <p:sldId id="260" r:id="rId11"/>
    <p:sldId id="261" r:id="rId12"/>
    <p:sldId id="264" r:id="rId13"/>
    <p:sldId id="263" r:id="rId14"/>
    <p:sldId id="259" r:id="rId15"/>
    <p:sldId id="271" r:id="rId16"/>
    <p:sldId id="274" r:id="rId17"/>
    <p:sldId id="276" r:id="rId18"/>
    <p:sldId id="278" r:id="rId19"/>
    <p:sldId id="280" r:id="rId20"/>
    <p:sldId id="277" r:id="rId21"/>
    <p:sldId id="279" r:id="rId22"/>
    <p:sldId id="282" r:id="rId23"/>
    <p:sldId id="265" r:id="rId24"/>
    <p:sldId id="284" r:id="rId25"/>
    <p:sldId id="267" r:id="rId26"/>
    <p:sldId id="266" r:id="rId27"/>
    <p:sldId id="269" r:id="rId28"/>
    <p:sldId id="281" r:id="rId29"/>
    <p:sldId id="262" r:id="rId30"/>
    <p:sldId id="270" r:id="rId31"/>
    <p:sldId id="27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2" d="100"/>
          <a:sy n="52" d="100"/>
        </p:scale>
        <p:origin x="-880" y="-112"/>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9717DC-EFCE-48EA-B0EB-80A44E6A28AF}" type="datetimeFigureOut">
              <a:rPr lang="en-US" smtClean="0"/>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D83BE-7FAD-4968-96A0-4C728C853DCB}" type="slidenum">
              <a:rPr lang="en-US" smtClean="0"/>
              <a:t>‹#›</a:t>
            </a:fld>
            <a:endParaRPr lang="en-US"/>
          </a:p>
        </p:txBody>
      </p:sp>
    </p:spTree>
    <p:extLst>
      <p:ext uri="{BB962C8B-B14F-4D97-AF65-F5344CB8AC3E}">
        <p14:creationId xmlns:p14="http://schemas.microsoft.com/office/powerpoint/2010/main" val="42787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General …</a:t>
            </a:r>
            <a:endParaRPr lang="en-US" dirty="0"/>
          </a:p>
        </p:txBody>
      </p:sp>
      <p:sp>
        <p:nvSpPr>
          <p:cNvPr id="4" name="Slide Number Placeholder 3"/>
          <p:cNvSpPr>
            <a:spLocks noGrp="1"/>
          </p:cNvSpPr>
          <p:nvPr>
            <p:ph type="sldNum" sz="quarter" idx="10"/>
          </p:nvPr>
        </p:nvSpPr>
        <p:spPr/>
        <p:txBody>
          <a:bodyPr/>
          <a:lstStyle/>
          <a:p>
            <a:fld id="{D6CD83BE-7FAD-4968-96A0-4C728C853DCB}" type="slidenum">
              <a:rPr lang="en-US" smtClean="0"/>
              <a:t>5</a:t>
            </a:fld>
            <a:endParaRPr lang="en-US"/>
          </a:p>
        </p:txBody>
      </p:sp>
    </p:spTree>
    <p:extLst>
      <p:ext uri="{BB962C8B-B14F-4D97-AF65-F5344CB8AC3E}">
        <p14:creationId xmlns:p14="http://schemas.microsoft.com/office/powerpoint/2010/main" val="2824691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D83BE-7FAD-4968-96A0-4C728C853DCB}" type="slidenum">
              <a:rPr lang="en-US" smtClean="0"/>
              <a:t>23</a:t>
            </a:fld>
            <a:endParaRPr lang="en-US"/>
          </a:p>
        </p:txBody>
      </p:sp>
    </p:spTree>
    <p:extLst>
      <p:ext uri="{BB962C8B-B14F-4D97-AF65-F5344CB8AC3E}">
        <p14:creationId xmlns:p14="http://schemas.microsoft.com/office/powerpoint/2010/main" val="13370656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D83BE-7FAD-4968-96A0-4C728C853DCB}" type="slidenum">
              <a:rPr lang="en-US" smtClean="0"/>
              <a:t>24</a:t>
            </a:fld>
            <a:endParaRPr lang="en-US"/>
          </a:p>
        </p:txBody>
      </p:sp>
    </p:spTree>
    <p:extLst>
      <p:ext uri="{BB962C8B-B14F-4D97-AF65-F5344CB8AC3E}">
        <p14:creationId xmlns:p14="http://schemas.microsoft.com/office/powerpoint/2010/main" val="1337065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extension</a:t>
            </a:r>
            <a:endParaRPr lang="en-US" dirty="0"/>
          </a:p>
        </p:txBody>
      </p:sp>
      <p:sp>
        <p:nvSpPr>
          <p:cNvPr id="4" name="Slide Number Placeholder 3"/>
          <p:cNvSpPr>
            <a:spLocks noGrp="1"/>
          </p:cNvSpPr>
          <p:nvPr>
            <p:ph type="sldNum" sz="quarter" idx="10"/>
          </p:nvPr>
        </p:nvSpPr>
        <p:spPr/>
        <p:txBody>
          <a:bodyPr/>
          <a:lstStyle/>
          <a:p>
            <a:fld id="{D6CD83BE-7FAD-4968-96A0-4C728C853DCB}" type="slidenum">
              <a:rPr lang="en-US" smtClean="0"/>
              <a:t>31</a:t>
            </a:fld>
            <a:endParaRPr lang="en-US"/>
          </a:p>
        </p:txBody>
      </p:sp>
    </p:spTree>
    <p:extLst>
      <p:ext uri="{BB962C8B-B14F-4D97-AF65-F5344CB8AC3E}">
        <p14:creationId xmlns:p14="http://schemas.microsoft.com/office/powerpoint/2010/main" val="282597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hair</a:t>
            </a:r>
            <a:endParaRPr lang="en-US" dirty="0"/>
          </a:p>
        </p:txBody>
      </p:sp>
      <p:sp>
        <p:nvSpPr>
          <p:cNvPr id="4" name="Slide Number Placeholder 3"/>
          <p:cNvSpPr>
            <a:spLocks noGrp="1"/>
          </p:cNvSpPr>
          <p:nvPr>
            <p:ph type="sldNum" sz="quarter" idx="10"/>
          </p:nvPr>
        </p:nvSpPr>
        <p:spPr/>
        <p:txBody>
          <a:bodyPr/>
          <a:lstStyle/>
          <a:p>
            <a:fld id="{D6CD83BE-7FAD-4968-96A0-4C728C853DCB}" type="slidenum">
              <a:rPr lang="en-US" smtClean="0"/>
              <a:t>7</a:t>
            </a:fld>
            <a:endParaRPr lang="en-US"/>
          </a:p>
        </p:txBody>
      </p:sp>
    </p:spTree>
    <p:extLst>
      <p:ext uri="{BB962C8B-B14F-4D97-AF65-F5344CB8AC3E}">
        <p14:creationId xmlns:p14="http://schemas.microsoft.com/office/powerpoint/2010/main" val="11845026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Feature about Julie Roberts</a:t>
            </a:r>
            <a:endParaRPr lang="en-US" dirty="0"/>
          </a:p>
        </p:txBody>
      </p:sp>
      <p:sp>
        <p:nvSpPr>
          <p:cNvPr id="4" name="Slide Number Placeholder 3"/>
          <p:cNvSpPr>
            <a:spLocks noGrp="1"/>
          </p:cNvSpPr>
          <p:nvPr>
            <p:ph type="sldNum" sz="quarter" idx="10"/>
          </p:nvPr>
        </p:nvSpPr>
        <p:spPr/>
        <p:txBody>
          <a:bodyPr/>
          <a:lstStyle/>
          <a:p>
            <a:fld id="{D6CD83BE-7FAD-4968-96A0-4C728C853DCB}" type="slidenum">
              <a:rPr lang="en-US" smtClean="0"/>
              <a:t>8</a:t>
            </a:fld>
            <a:endParaRPr lang="en-US"/>
          </a:p>
        </p:txBody>
      </p:sp>
    </p:spTree>
    <p:extLst>
      <p:ext uri="{BB962C8B-B14F-4D97-AF65-F5344CB8AC3E}">
        <p14:creationId xmlns:p14="http://schemas.microsoft.com/office/powerpoint/2010/main" val="272444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Feature about Julie Roberts</a:t>
            </a:r>
            <a:endParaRPr lang="en-US" dirty="0"/>
          </a:p>
        </p:txBody>
      </p:sp>
      <p:sp>
        <p:nvSpPr>
          <p:cNvPr id="4" name="Slide Number Placeholder 3"/>
          <p:cNvSpPr>
            <a:spLocks noGrp="1"/>
          </p:cNvSpPr>
          <p:nvPr>
            <p:ph type="sldNum" sz="quarter" idx="10"/>
          </p:nvPr>
        </p:nvSpPr>
        <p:spPr/>
        <p:txBody>
          <a:bodyPr/>
          <a:lstStyle/>
          <a:p>
            <a:fld id="{D6CD83BE-7FAD-4968-96A0-4C728C853DCB}" type="slidenum">
              <a:rPr lang="en-US" smtClean="0"/>
              <a:t>9</a:t>
            </a:fld>
            <a:endParaRPr lang="en-US"/>
          </a:p>
        </p:txBody>
      </p:sp>
    </p:spTree>
    <p:extLst>
      <p:ext uri="{BB962C8B-B14F-4D97-AF65-F5344CB8AC3E}">
        <p14:creationId xmlns:p14="http://schemas.microsoft.com/office/powerpoint/2010/main" val="27244411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handsomeness</a:t>
            </a:r>
            <a:endParaRPr lang="en-US" dirty="0"/>
          </a:p>
        </p:txBody>
      </p:sp>
      <p:sp>
        <p:nvSpPr>
          <p:cNvPr id="4" name="Slide Number Placeholder 3"/>
          <p:cNvSpPr>
            <a:spLocks noGrp="1"/>
          </p:cNvSpPr>
          <p:nvPr>
            <p:ph type="sldNum" sz="quarter" idx="10"/>
          </p:nvPr>
        </p:nvSpPr>
        <p:spPr/>
        <p:txBody>
          <a:bodyPr/>
          <a:lstStyle/>
          <a:p>
            <a:fld id="{D6CD83BE-7FAD-4968-96A0-4C728C853DCB}" type="slidenum">
              <a:rPr lang="en-US" smtClean="0"/>
              <a:t>10</a:t>
            </a:fld>
            <a:endParaRPr lang="en-US"/>
          </a:p>
        </p:txBody>
      </p:sp>
    </p:spTree>
    <p:extLst>
      <p:ext uri="{BB962C8B-B14F-4D97-AF65-F5344CB8AC3E}">
        <p14:creationId xmlns:p14="http://schemas.microsoft.com/office/powerpoint/2010/main" val="1988694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天真</a:t>
            </a:r>
            <a:endParaRPr lang="en-US" dirty="0"/>
          </a:p>
        </p:txBody>
      </p:sp>
      <p:sp>
        <p:nvSpPr>
          <p:cNvPr id="4" name="Slide Number Placeholder 3"/>
          <p:cNvSpPr>
            <a:spLocks noGrp="1"/>
          </p:cNvSpPr>
          <p:nvPr>
            <p:ph type="sldNum" sz="quarter" idx="10"/>
          </p:nvPr>
        </p:nvSpPr>
        <p:spPr/>
        <p:txBody>
          <a:bodyPr/>
          <a:lstStyle/>
          <a:p>
            <a:fld id="{D6CD83BE-7FAD-4968-96A0-4C728C853DCB}" type="slidenum">
              <a:rPr lang="en-US" smtClean="0"/>
              <a:t>11</a:t>
            </a:fld>
            <a:endParaRPr lang="en-US"/>
          </a:p>
        </p:txBody>
      </p:sp>
    </p:spTree>
    <p:extLst>
      <p:ext uri="{BB962C8B-B14F-4D97-AF65-F5344CB8AC3E}">
        <p14:creationId xmlns:p14="http://schemas.microsoft.com/office/powerpoint/2010/main" val="777603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天真</a:t>
            </a:r>
            <a:endParaRPr lang="en-US" dirty="0"/>
          </a:p>
        </p:txBody>
      </p:sp>
      <p:sp>
        <p:nvSpPr>
          <p:cNvPr id="4" name="Slide Number Placeholder 3"/>
          <p:cNvSpPr>
            <a:spLocks noGrp="1"/>
          </p:cNvSpPr>
          <p:nvPr>
            <p:ph type="sldNum" sz="quarter" idx="10"/>
          </p:nvPr>
        </p:nvSpPr>
        <p:spPr/>
        <p:txBody>
          <a:bodyPr/>
          <a:lstStyle/>
          <a:p>
            <a:fld id="{D6CD83BE-7FAD-4968-96A0-4C728C853DCB}" type="slidenum">
              <a:rPr lang="en-US" smtClean="0"/>
              <a:t>12</a:t>
            </a:fld>
            <a:endParaRPr lang="en-US"/>
          </a:p>
        </p:txBody>
      </p:sp>
    </p:spTree>
    <p:extLst>
      <p:ext uri="{BB962C8B-B14F-4D97-AF65-F5344CB8AC3E}">
        <p14:creationId xmlns:p14="http://schemas.microsoft.com/office/powerpoint/2010/main" val="2083614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活泼</a:t>
            </a:r>
            <a:endParaRPr lang="en-US" dirty="0"/>
          </a:p>
        </p:txBody>
      </p:sp>
      <p:sp>
        <p:nvSpPr>
          <p:cNvPr id="4" name="Slide Number Placeholder 3"/>
          <p:cNvSpPr>
            <a:spLocks noGrp="1"/>
          </p:cNvSpPr>
          <p:nvPr>
            <p:ph type="sldNum" sz="quarter" idx="10"/>
          </p:nvPr>
        </p:nvSpPr>
        <p:spPr/>
        <p:txBody>
          <a:bodyPr/>
          <a:lstStyle/>
          <a:p>
            <a:fld id="{D6CD83BE-7FAD-4968-96A0-4C728C853DCB}" type="slidenum">
              <a:rPr lang="en-US" smtClean="0"/>
              <a:t>13</a:t>
            </a:fld>
            <a:endParaRPr lang="en-US"/>
          </a:p>
        </p:txBody>
      </p:sp>
    </p:spTree>
    <p:extLst>
      <p:ext uri="{BB962C8B-B14F-4D97-AF65-F5344CB8AC3E}">
        <p14:creationId xmlns:p14="http://schemas.microsoft.com/office/powerpoint/2010/main" val="3368252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Maturity</a:t>
            </a:r>
          </a:p>
        </p:txBody>
      </p:sp>
      <p:sp>
        <p:nvSpPr>
          <p:cNvPr id="4" name="Slide Number Placeholder 3"/>
          <p:cNvSpPr>
            <a:spLocks noGrp="1"/>
          </p:cNvSpPr>
          <p:nvPr>
            <p:ph type="sldNum" sz="quarter" idx="10"/>
          </p:nvPr>
        </p:nvSpPr>
        <p:spPr/>
        <p:txBody>
          <a:bodyPr/>
          <a:lstStyle/>
          <a:p>
            <a:fld id="{D6CD83BE-7FAD-4968-96A0-4C728C853DCB}" type="slidenum">
              <a:rPr lang="en-US" smtClean="0"/>
              <a:t>14</a:t>
            </a:fld>
            <a:endParaRPr lang="en-US"/>
          </a:p>
        </p:txBody>
      </p:sp>
    </p:spTree>
    <p:extLst>
      <p:ext uri="{BB962C8B-B14F-4D97-AF65-F5344CB8AC3E}">
        <p14:creationId xmlns:p14="http://schemas.microsoft.com/office/powerpoint/2010/main" val="2620686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3FEDE6-0D6B-43A2-A6D4-664781E2F2CF}"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AB0DA-88D7-45B2-A489-FF5FA28A6708}" type="slidenum">
              <a:rPr lang="en-US" smtClean="0"/>
              <a:t>‹#›</a:t>
            </a:fld>
            <a:endParaRPr lang="en-US"/>
          </a:p>
        </p:txBody>
      </p:sp>
    </p:spTree>
    <p:extLst>
      <p:ext uri="{BB962C8B-B14F-4D97-AF65-F5344CB8AC3E}">
        <p14:creationId xmlns:p14="http://schemas.microsoft.com/office/powerpoint/2010/main" val="376460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FEDE6-0D6B-43A2-A6D4-664781E2F2CF}"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AB0DA-88D7-45B2-A489-FF5FA28A6708}" type="slidenum">
              <a:rPr lang="en-US" smtClean="0"/>
              <a:t>‹#›</a:t>
            </a:fld>
            <a:endParaRPr lang="en-US"/>
          </a:p>
        </p:txBody>
      </p:sp>
    </p:spTree>
    <p:extLst>
      <p:ext uri="{BB962C8B-B14F-4D97-AF65-F5344CB8AC3E}">
        <p14:creationId xmlns:p14="http://schemas.microsoft.com/office/powerpoint/2010/main" val="4276134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FEDE6-0D6B-43A2-A6D4-664781E2F2CF}"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AB0DA-88D7-45B2-A489-FF5FA28A6708}" type="slidenum">
              <a:rPr lang="en-US" smtClean="0"/>
              <a:t>‹#›</a:t>
            </a:fld>
            <a:endParaRPr lang="en-US"/>
          </a:p>
        </p:txBody>
      </p:sp>
    </p:spTree>
    <p:extLst>
      <p:ext uri="{BB962C8B-B14F-4D97-AF65-F5344CB8AC3E}">
        <p14:creationId xmlns:p14="http://schemas.microsoft.com/office/powerpoint/2010/main" val="420366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3FEDE6-0D6B-43A2-A6D4-664781E2F2CF}"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AB0DA-88D7-45B2-A489-FF5FA28A6708}" type="slidenum">
              <a:rPr lang="en-US" smtClean="0"/>
              <a:t>‹#›</a:t>
            </a:fld>
            <a:endParaRPr lang="en-US"/>
          </a:p>
        </p:txBody>
      </p:sp>
    </p:spTree>
    <p:extLst>
      <p:ext uri="{BB962C8B-B14F-4D97-AF65-F5344CB8AC3E}">
        <p14:creationId xmlns:p14="http://schemas.microsoft.com/office/powerpoint/2010/main" val="23737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3FEDE6-0D6B-43A2-A6D4-664781E2F2CF}" type="datetimeFigureOut">
              <a:rPr lang="en-US" smtClean="0"/>
              <a:t>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3AB0DA-88D7-45B2-A489-FF5FA28A6708}" type="slidenum">
              <a:rPr lang="en-US" smtClean="0"/>
              <a:t>‹#›</a:t>
            </a:fld>
            <a:endParaRPr lang="en-US"/>
          </a:p>
        </p:txBody>
      </p:sp>
    </p:spTree>
    <p:extLst>
      <p:ext uri="{BB962C8B-B14F-4D97-AF65-F5344CB8AC3E}">
        <p14:creationId xmlns:p14="http://schemas.microsoft.com/office/powerpoint/2010/main" val="333900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3FEDE6-0D6B-43A2-A6D4-664781E2F2CF}"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AB0DA-88D7-45B2-A489-FF5FA28A6708}" type="slidenum">
              <a:rPr lang="en-US" smtClean="0"/>
              <a:t>‹#›</a:t>
            </a:fld>
            <a:endParaRPr lang="en-US"/>
          </a:p>
        </p:txBody>
      </p:sp>
    </p:spTree>
    <p:extLst>
      <p:ext uri="{BB962C8B-B14F-4D97-AF65-F5344CB8AC3E}">
        <p14:creationId xmlns:p14="http://schemas.microsoft.com/office/powerpoint/2010/main" val="250220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3FEDE6-0D6B-43A2-A6D4-664781E2F2CF}" type="datetimeFigureOut">
              <a:rPr lang="en-US" smtClean="0"/>
              <a:t>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3AB0DA-88D7-45B2-A489-FF5FA28A6708}" type="slidenum">
              <a:rPr lang="en-US" smtClean="0"/>
              <a:t>‹#›</a:t>
            </a:fld>
            <a:endParaRPr lang="en-US"/>
          </a:p>
        </p:txBody>
      </p:sp>
    </p:spTree>
    <p:extLst>
      <p:ext uri="{BB962C8B-B14F-4D97-AF65-F5344CB8AC3E}">
        <p14:creationId xmlns:p14="http://schemas.microsoft.com/office/powerpoint/2010/main" val="253603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3FEDE6-0D6B-43A2-A6D4-664781E2F2CF}" type="datetimeFigureOut">
              <a:rPr lang="en-US" smtClean="0"/>
              <a:t>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3AB0DA-88D7-45B2-A489-FF5FA28A6708}" type="slidenum">
              <a:rPr lang="en-US" smtClean="0"/>
              <a:t>‹#›</a:t>
            </a:fld>
            <a:endParaRPr lang="en-US"/>
          </a:p>
        </p:txBody>
      </p:sp>
    </p:spTree>
    <p:extLst>
      <p:ext uri="{BB962C8B-B14F-4D97-AF65-F5344CB8AC3E}">
        <p14:creationId xmlns:p14="http://schemas.microsoft.com/office/powerpoint/2010/main" val="1152856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3FEDE6-0D6B-43A2-A6D4-664781E2F2CF}" type="datetimeFigureOut">
              <a:rPr lang="en-US" smtClean="0"/>
              <a:t>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3AB0DA-88D7-45B2-A489-FF5FA28A6708}" type="slidenum">
              <a:rPr lang="en-US" smtClean="0"/>
              <a:t>‹#›</a:t>
            </a:fld>
            <a:endParaRPr lang="en-US"/>
          </a:p>
        </p:txBody>
      </p:sp>
    </p:spTree>
    <p:extLst>
      <p:ext uri="{BB962C8B-B14F-4D97-AF65-F5344CB8AC3E}">
        <p14:creationId xmlns:p14="http://schemas.microsoft.com/office/powerpoint/2010/main" val="214942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FEDE6-0D6B-43A2-A6D4-664781E2F2CF}"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AB0DA-88D7-45B2-A489-FF5FA28A6708}" type="slidenum">
              <a:rPr lang="en-US" smtClean="0"/>
              <a:t>‹#›</a:t>
            </a:fld>
            <a:endParaRPr lang="en-US"/>
          </a:p>
        </p:txBody>
      </p:sp>
    </p:spTree>
    <p:extLst>
      <p:ext uri="{BB962C8B-B14F-4D97-AF65-F5344CB8AC3E}">
        <p14:creationId xmlns:p14="http://schemas.microsoft.com/office/powerpoint/2010/main" val="125922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3FEDE6-0D6B-43A2-A6D4-664781E2F2CF}" type="datetimeFigureOut">
              <a:rPr lang="en-US" smtClean="0"/>
              <a:t>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3AB0DA-88D7-45B2-A489-FF5FA28A6708}" type="slidenum">
              <a:rPr lang="en-US" smtClean="0"/>
              <a:t>‹#›</a:t>
            </a:fld>
            <a:endParaRPr lang="en-US"/>
          </a:p>
        </p:txBody>
      </p:sp>
    </p:spTree>
    <p:extLst>
      <p:ext uri="{BB962C8B-B14F-4D97-AF65-F5344CB8AC3E}">
        <p14:creationId xmlns:p14="http://schemas.microsoft.com/office/powerpoint/2010/main" val="15359890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3FEDE6-0D6B-43A2-A6D4-664781E2F2CF}" type="datetimeFigureOut">
              <a:rPr lang="en-US" smtClean="0"/>
              <a:t>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3AB0DA-88D7-45B2-A489-FF5FA28A6708}" type="slidenum">
              <a:rPr lang="en-US" smtClean="0"/>
              <a:t>‹#›</a:t>
            </a:fld>
            <a:endParaRPr lang="en-US"/>
          </a:p>
        </p:txBody>
      </p:sp>
    </p:spTree>
    <p:extLst>
      <p:ext uri="{BB962C8B-B14F-4D97-AF65-F5344CB8AC3E}">
        <p14:creationId xmlns:p14="http://schemas.microsoft.com/office/powerpoint/2010/main" val="3136276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Overview</a:t>
            </a:r>
            <a:endParaRPr lang="en-US" dirty="0"/>
          </a:p>
        </p:txBody>
      </p:sp>
      <p:sp>
        <p:nvSpPr>
          <p:cNvPr id="3" name="Content Placeholder 2"/>
          <p:cNvSpPr>
            <a:spLocks noGrp="1"/>
          </p:cNvSpPr>
          <p:nvPr>
            <p:ph idx="1"/>
          </p:nvPr>
        </p:nvSpPr>
        <p:spPr/>
        <p:txBody>
          <a:bodyPr/>
          <a:lstStyle/>
          <a:p>
            <a:r>
              <a:rPr lang="en-US" dirty="0" smtClean="0"/>
              <a:t>Review</a:t>
            </a:r>
            <a:r>
              <a:rPr lang="zh-CN" altLang="en-US" dirty="0">
                <a:ea typeface="KaiTi" pitchFamily="49" charset="-122"/>
              </a:rPr>
              <a:t>被</a:t>
            </a:r>
            <a:r>
              <a:rPr lang="en-US" altLang="zh-CN" dirty="0">
                <a:ea typeface="KaiTi" pitchFamily="49" charset="-122"/>
              </a:rPr>
              <a:t> … </a:t>
            </a:r>
            <a:r>
              <a:rPr lang="zh-CN" altLang="en-US" dirty="0">
                <a:ea typeface="KaiTi" pitchFamily="49" charset="-122"/>
              </a:rPr>
              <a:t>吸引</a:t>
            </a:r>
            <a:r>
              <a:rPr lang="zh-CN" altLang="en-US" dirty="0" smtClean="0">
                <a:ea typeface="KaiTi" pitchFamily="49" charset="-122"/>
              </a:rPr>
              <a:t>了</a:t>
            </a:r>
            <a:endParaRPr lang="en-US" altLang="zh-CN" dirty="0" smtClean="0">
              <a:ea typeface="KaiTi" pitchFamily="49" charset="-122"/>
            </a:endParaRPr>
          </a:p>
          <a:p>
            <a:r>
              <a:rPr lang="en-US" altLang="zh-CN" dirty="0">
                <a:ea typeface="KaiTi" pitchFamily="49" charset="-122"/>
              </a:rPr>
              <a:t>Use</a:t>
            </a:r>
            <a:r>
              <a:rPr lang="zh-CN" altLang="en-US" dirty="0">
                <a:ea typeface="KaiTi" pitchFamily="49" charset="-122"/>
              </a:rPr>
              <a:t> </a:t>
            </a:r>
            <a:r>
              <a:rPr lang="zh-CN" altLang="en-US" dirty="0" smtClean="0">
                <a:ea typeface="KaiTi" pitchFamily="49" charset="-122"/>
              </a:rPr>
              <a:t>被</a:t>
            </a:r>
            <a:r>
              <a:rPr lang="en-US" altLang="zh-CN" dirty="0">
                <a:ea typeface="KaiTi" pitchFamily="49" charset="-122"/>
              </a:rPr>
              <a:t>…</a:t>
            </a:r>
            <a:r>
              <a:rPr lang="zh-CN" altLang="en-US" dirty="0">
                <a:ea typeface="KaiTi" pitchFamily="49" charset="-122"/>
              </a:rPr>
              <a:t>吸引了</a:t>
            </a:r>
            <a:r>
              <a:rPr lang="en-US" altLang="zh-CN" dirty="0">
                <a:ea typeface="KaiTi" pitchFamily="49" charset="-122"/>
              </a:rPr>
              <a:t>in a sentence. </a:t>
            </a:r>
            <a:endParaRPr lang="en-US" altLang="zh-CN" dirty="0" smtClean="0">
              <a:ea typeface="KaiTi" pitchFamily="49" charset="-122"/>
            </a:endParaRPr>
          </a:p>
          <a:p>
            <a:r>
              <a:rPr lang="en-US" altLang="zh-CN" dirty="0" smtClean="0">
                <a:ea typeface="KaiTi" pitchFamily="49" charset="-122"/>
              </a:rPr>
              <a:t>Use the above structure with vocabulary introduced in this unit</a:t>
            </a:r>
          </a:p>
          <a:p>
            <a:r>
              <a:rPr lang="en-US" altLang="zh-CN" dirty="0" smtClean="0">
                <a:ea typeface="KaiTi" pitchFamily="49" charset="-122"/>
              </a:rPr>
              <a:t>Introduce</a:t>
            </a:r>
            <a:r>
              <a:rPr lang="zh-CN" altLang="en-US" dirty="0">
                <a:latin typeface="KaiTi" pitchFamily="49" charset="-122"/>
                <a:ea typeface="KaiTi" pitchFamily="49" charset="-122"/>
              </a:rPr>
              <a:t>连</a:t>
            </a:r>
            <a:r>
              <a:rPr lang="en-US" altLang="zh-CN" dirty="0">
                <a:latin typeface="KaiTi" pitchFamily="49" charset="-122"/>
                <a:ea typeface="KaiTi" pitchFamily="49" charset="-122"/>
              </a:rPr>
              <a:t>…</a:t>
            </a:r>
            <a:r>
              <a:rPr lang="zh-CN" altLang="en-US" dirty="0">
                <a:latin typeface="KaiTi" pitchFamily="49" charset="-122"/>
                <a:ea typeface="KaiTi" pitchFamily="49" charset="-122"/>
              </a:rPr>
              <a:t>都</a:t>
            </a:r>
            <a:r>
              <a:rPr lang="en-US" altLang="zh-CN" dirty="0" smtClean="0">
                <a:latin typeface="KaiTi" pitchFamily="49" charset="-122"/>
                <a:ea typeface="KaiTi" pitchFamily="49" charset="-122"/>
              </a:rPr>
              <a:t>… (what, when, and how)</a:t>
            </a:r>
          </a:p>
          <a:p>
            <a:r>
              <a:rPr lang="en-US" altLang="zh-CN" dirty="0" smtClean="0">
                <a:latin typeface="KaiTi" pitchFamily="49" charset="-122"/>
                <a:ea typeface="KaiTi" pitchFamily="49" charset="-122"/>
              </a:rPr>
              <a:t>Guided practice</a:t>
            </a:r>
          </a:p>
          <a:p>
            <a:r>
              <a:rPr lang="en-US" altLang="zh-CN" dirty="0" smtClean="0">
                <a:latin typeface="KaiTi" pitchFamily="49" charset="-122"/>
                <a:ea typeface="KaiTi" pitchFamily="49" charset="-122"/>
              </a:rPr>
              <a:t>Self directed exercise</a:t>
            </a:r>
            <a:endParaRPr lang="en-US" altLang="zh-CN" dirty="0" smtClean="0">
              <a:ea typeface="KaiTi" pitchFamily="49" charset="-122"/>
            </a:endParaRPr>
          </a:p>
          <a:p>
            <a:endParaRPr lang="en-US" dirty="0"/>
          </a:p>
        </p:txBody>
      </p:sp>
    </p:spTree>
    <p:extLst>
      <p:ext uri="{BB962C8B-B14F-4D97-AF65-F5344CB8AC3E}">
        <p14:creationId xmlns:p14="http://schemas.microsoft.com/office/powerpoint/2010/main" val="2874782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286000"/>
            <a:ext cx="3529090" cy="1143000"/>
          </a:xfrm>
        </p:spPr>
        <p:txBody>
          <a:bodyPr>
            <a:normAutofit/>
          </a:bodyPr>
          <a:lstStyle/>
          <a:p>
            <a:r>
              <a:rPr lang="zh-CN" altLang="en-US" dirty="0" smtClean="0">
                <a:latin typeface="KaiTi" pitchFamily="49" charset="-122"/>
                <a:ea typeface="KaiTi" pitchFamily="49" charset="-122"/>
              </a:rPr>
              <a:t>被</a:t>
            </a:r>
            <a:r>
              <a:rPr lang="en-US" altLang="zh-CN" dirty="0">
                <a:latin typeface="KaiTi" pitchFamily="49" charset="-122"/>
                <a:ea typeface="KaiTi" pitchFamily="49" charset="-122"/>
              </a:rPr>
              <a:t>…</a:t>
            </a:r>
            <a:r>
              <a:rPr lang="zh-CN" altLang="en-US" dirty="0">
                <a:latin typeface="KaiTi" pitchFamily="49" charset="-122"/>
                <a:ea typeface="KaiTi" pitchFamily="49" charset="-122"/>
              </a:rPr>
              <a:t>吸引了</a:t>
            </a:r>
            <a:endParaRPr lang="en-US" dirty="0">
              <a:latin typeface="KaiTi" pitchFamily="49" charset="-122"/>
              <a:ea typeface="KaiTi" pitchFamily="49" charset="-122"/>
            </a:endParaRPr>
          </a:p>
        </p:txBody>
      </p:sp>
      <p:grpSp>
        <p:nvGrpSpPr>
          <p:cNvPr id="12" name="Group 11"/>
          <p:cNvGrpSpPr/>
          <p:nvPr/>
        </p:nvGrpSpPr>
        <p:grpSpPr>
          <a:xfrm>
            <a:off x="1447800" y="838200"/>
            <a:ext cx="3668076" cy="5638242"/>
            <a:chOff x="838200" y="381000"/>
            <a:chExt cx="3668076" cy="5638242"/>
          </a:xfrm>
        </p:grpSpPr>
        <p:pic>
          <p:nvPicPr>
            <p:cNvPr id="5124" name="Picture 4" descr="http://cdn01.cdn.justjared.com/wp-content/uploads/2013/02/cooper-weinsteinpre/bradley-cooper-robert-de-niro-weinstein-pre-oscars-party-2013-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
              <a:ext cx="3668076" cy="54864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38200" y="5311356"/>
              <a:ext cx="3668076" cy="707886"/>
            </a:xfrm>
            <a:prstGeom prst="rect">
              <a:avLst/>
            </a:prstGeom>
          </p:spPr>
          <p:txBody>
            <a:bodyPr wrap="square">
              <a:spAutoFit/>
            </a:bodyPr>
            <a:lstStyle/>
            <a:p>
              <a:r>
                <a:rPr lang="en-US" sz="1000" dirty="0" smtClean="0">
                  <a:solidFill>
                    <a:schemeClr val="bg1">
                      <a:lumMod val="85000"/>
                    </a:schemeClr>
                  </a:solidFill>
                  <a:latin typeface="KaiTi" pitchFamily="49" charset="-122"/>
                  <a:ea typeface="KaiTi" pitchFamily="49" charset="-122"/>
                </a:rPr>
                <a:t>http://cdn01.cdn.justjared.com/wp-content/uploads/2013/02/cooper-weinsteinpre/bradley-cooper-robert-de-niro-weinstein-pre-oscars-party-2013-02.jpg</a:t>
              </a:r>
              <a:endParaRPr lang="en-US" sz="1000" dirty="0">
                <a:solidFill>
                  <a:schemeClr val="bg1">
                    <a:lumMod val="85000"/>
                  </a:schemeClr>
                </a:solidFill>
                <a:latin typeface="KaiTi" pitchFamily="49" charset="-122"/>
                <a:ea typeface="KaiTi" pitchFamily="49" charset="-122"/>
              </a:endParaRPr>
            </a:p>
          </p:txBody>
        </p:sp>
      </p:grpSp>
      <p:sp>
        <p:nvSpPr>
          <p:cNvPr id="13" name="Content Placeholder 2"/>
          <p:cNvSpPr>
            <a:spLocks noGrp="1"/>
          </p:cNvSpPr>
          <p:nvPr>
            <p:ph idx="1"/>
          </p:nvPr>
        </p:nvSpPr>
        <p:spPr>
          <a:xfrm>
            <a:off x="228600" y="1951037"/>
            <a:ext cx="1676400" cy="4525963"/>
          </a:xfrm>
        </p:spPr>
        <p:txBody>
          <a:bodyPr>
            <a:normAutofit fontScale="92500" lnSpcReduction="10000"/>
          </a:bodyPr>
          <a:lstStyle/>
          <a:p>
            <a:pPr marL="0" indent="0">
              <a:lnSpc>
                <a:spcPct val="134000"/>
              </a:lnSpc>
              <a:buNone/>
            </a:pPr>
            <a:r>
              <a:rPr lang="zh-CN" altLang="en-US" b="0" dirty="0" smtClean="0">
                <a:latin typeface="KaiTi" pitchFamily="49" charset="-122"/>
                <a:ea typeface="KaiTi" pitchFamily="49" charset="-122"/>
              </a:rPr>
              <a:t>英</a:t>
            </a:r>
            <a:r>
              <a:rPr lang="zh-CN" altLang="en-US" b="0" dirty="0">
                <a:latin typeface="KaiTi" pitchFamily="49" charset="-122"/>
                <a:ea typeface="KaiTi" pitchFamily="49" charset="-122"/>
              </a:rPr>
              <a:t>俊   </a:t>
            </a:r>
            <a:endParaRPr lang="en-US" altLang="zh-CN" b="0" dirty="0" smtClean="0">
              <a:latin typeface="KaiTi" pitchFamily="49" charset="-122"/>
              <a:ea typeface="KaiTi" pitchFamily="49" charset="-122"/>
            </a:endParaRPr>
          </a:p>
          <a:p>
            <a:pPr marL="0" indent="0">
              <a:lnSpc>
                <a:spcPct val="134000"/>
              </a:lnSpc>
              <a:buNone/>
            </a:pPr>
            <a:r>
              <a:rPr lang="zh-CN" altLang="en-US" b="0" dirty="0" smtClean="0">
                <a:latin typeface="KaiTi" pitchFamily="49" charset="-122"/>
                <a:ea typeface="KaiTi" pitchFamily="49" charset="-122"/>
              </a:rPr>
              <a:t>幼</a:t>
            </a:r>
            <a:r>
              <a:rPr lang="zh-CN" altLang="en-US" b="0" dirty="0">
                <a:latin typeface="KaiTi" pitchFamily="49" charset="-122"/>
                <a:ea typeface="KaiTi" pitchFamily="49" charset="-122"/>
              </a:rPr>
              <a:t>稚   </a:t>
            </a:r>
            <a:endParaRPr lang="en-US" altLang="zh-CN" b="0" dirty="0" smtClean="0">
              <a:latin typeface="KaiTi" pitchFamily="49" charset="-122"/>
              <a:ea typeface="KaiTi" pitchFamily="49" charset="-122"/>
            </a:endParaRPr>
          </a:p>
          <a:p>
            <a:pPr marL="0" indent="0">
              <a:lnSpc>
                <a:spcPct val="134000"/>
              </a:lnSpc>
              <a:buNone/>
            </a:pPr>
            <a:r>
              <a:rPr lang="zh-CN" altLang="en-US" b="0" dirty="0" smtClean="0">
                <a:latin typeface="KaiTi" pitchFamily="49" charset="-122"/>
                <a:ea typeface="KaiTi" pitchFamily="49" charset="-122"/>
              </a:rPr>
              <a:t>成</a:t>
            </a:r>
            <a:r>
              <a:rPr lang="zh-CN" altLang="en-US" b="0" dirty="0">
                <a:latin typeface="KaiTi" pitchFamily="49" charset="-122"/>
                <a:ea typeface="KaiTi" pitchFamily="49" charset="-122"/>
              </a:rPr>
              <a:t>熟 </a:t>
            </a:r>
            <a:endParaRPr lang="en-US" altLang="zh-CN" b="0" dirty="0" smtClean="0">
              <a:latin typeface="KaiTi" pitchFamily="49" charset="-122"/>
              <a:ea typeface="KaiTi" pitchFamily="49" charset="-122"/>
            </a:endParaRPr>
          </a:p>
          <a:p>
            <a:pPr marL="0" indent="0">
              <a:lnSpc>
                <a:spcPct val="134000"/>
              </a:lnSpc>
              <a:buNone/>
            </a:pPr>
            <a:r>
              <a:rPr lang="zh-CN" altLang="en-US" b="0" dirty="0" smtClean="0">
                <a:latin typeface="KaiTi" pitchFamily="49" charset="-122"/>
                <a:ea typeface="KaiTi" pitchFamily="49" charset="-122"/>
              </a:rPr>
              <a:t>温</a:t>
            </a:r>
            <a:r>
              <a:rPr lang="zh-CN" altLang="en-US" b="0" dirty="0">
                <a:latin typeface="KaiTi" pitchFamily="49" charset="-122"/>
                <a:ea typeface="KaiTi" pitchFamily="49" charset="-122"/>
              </a:rPr>
              <a:t>柔     </a:t>
            </a:r>
            <a:endParaRPr lang="en-US" altLang="zh-CN" b="0" dirty="0" smtClean="0">
              <a:latin typeface="KaiTi" pitchFamily="49" charset="-122"/>
              <a:ea typeface="KaiTi" pitchFamily="49" charset="-122"/>
            </a:endParaRPr>
          </a:p>
          <a:p>
            <a:pPr marL="0" indent="0">
              <a:lnSpc>
                <a:spcPct val="134000"/>
              </a:lnSpc>
              <a:buNone/>
            </a:pPr>
            <a:r>
              <a:rPr lang="zh-CN" altLang="en-US" b="0" dirty="0" smtClean="0">
                <a:latin typeface="KaiTi" pitchFamily="49" charset="-122"/>
                <a:ea typeface="KaiTi" pitchFamily="49" charset="-122"/>
              </a:rPr>
              <a:t>浓</a:t>
            </a:r>
            <a:r>
              <a:rPr lang="zh-CN" altLang="en-US" b="0" dirty="0">
                <a:latin typeface="KaiTi" pitchFamily="49" charset="-122"/>
                <a:ea typeface="KaiTi" pitchFamily="49" charset="-122"/>
              </a:rPr>
              <a:t>眉     </a:t>
            </a:r>
            <a:endParaRPr lang="en-US" altLang="zh-CN" b="0" dirty="0" smtClean="0">
              <a:latin typeface="KaiTi" pitchFamily="49" charset="-122"/>
              <a:ea typeface="KaiTi" pitchFamily="49" charset="-122"/>
            </a:endParaRPr>
          </a:p>
          <a:p>
            <a:pPr marL="0" indent="0">
              <a:lnSpc>
                <a:spcPct val="134000"/>
              </a:lnSpc>
              <a:buNone/>
            </a:pPr>
            <a:r>
              <a:rPr lang="zh-CN" altLang="en-US" b="0" dirty="0" smtClean="0">
                <a:latin typeface="KaiTi" pitchFamily="49" charset="-122"/>
                <a:ea typeface="KaiTi" pitchFamily="49" charset="-122"/>
              </a:rPr>
              <a:t>活</a:t>
            </a:r>
            <a:r>
              <a:rPr lang="zh-CN" altLang="en-US" b="0" dirty="0">
                <a:latin typeface="KaiTi" pitchFamily="49" charset="-122"/>
                <a:ea typeface="KaiTi" pitchFamily="49" charset="-122"/>
              </a:rPr>
              <a:t>泼  </a:t>
            </a:r>
            <a:endParaRPr lang="en-US" altLang="zh-CN" b="0" dirty="0" smtClean="0">
              <a:latin typeface="KaiTi" pitchFamily="49" charset="-122"/>
              <a:ea typeface="KaiTi" pitchFamily="49" charset="-122"/>
            </a:endParaRPr>
          </a:p>
          <a:p>
            <a:pPr marL="0" indent="0">
              <a:lnSpc>
                <a:spcPct val="134000"/>
              </a:lnSpc>
              <a:buNone/>
            </a:pPr>
            <a:r>
              <a:rPr lang="zh-CN" altLang="en-US" b="0" dirty="0" smtClean="0">
                <a:latin typeface="KaiTi" pitchFamily="49" charset="-122"/>
                <a:ea typeface="KaiTi" pitchFamily="49" charset="-122"/>
              </a:rPr>
              <a:t>有</a:t>
            </a:r>
            <a:r>
              <a:rPr lang="zh-CN" altLang="en-US" b="0" dirty="0">
                <a:latin typeface="KaiTi" pitchFamily="49" charset="-122"/>
                <a:ea typeface="KaiTi" pitchFamily="49" charset="-122"/>
              </a:rPr>
              <a:t>礼貌    </a:t>
            </a:r>
            <a:endParaRPr lang="en-US" altLang="zh-CN" b="0" dirty="0" smtClean="0">
              <a:latin typeface="KaiTi" pitchFamily="49" charset="-122"/>
              <a:ea typeface="KaiTi" pitchFamily="49" charset="-122"/>
            </a:endParaRPr>
          </a:p>
          <a:p>
            <a:pPr marL="0" indent="0">
              <a:lnSpc>
                <a:spcPct val="134000"/>
              </a:lnSpc>
              <a:buNone/>
            </a:pPr>
            <a:r>
              <a:rPr lang="zh-CN" altLang="en-US" b="0" dirty="0" smtClean="0">
                <a:latin typeface="KaiTi" pitchFamily="49" charset="-122"/>
                <a:ea typeface="KaiTi" pitchFamily="49" charset="-122"/>
              </a:rPr>
              <a:t>体</a:t>
            </a:r>
            <a:r>
              <a:rPr lang="zh-CN" altLang="en-US" b="0" dirty="0">
                <a:latin typeface="KaiTi" pitchFamily="49" charset="-122"/>
                <a:ea typeface="KaiTi" pitchFamily="49" charset="-122"/>
              </a:rPr>
              <a:t>贴   </a:t>
            </a:r>
            <a:endParaRPr lang="en-US" altLang="zh-CN" b="0" dirty="0" smtClean="0">
              <a:latin typeface="KaiTi" pitchFamily="49" charset="-122"/>
              <a:ea typeface="KaiTi" pitchFamily="49" charset="-122"/>
            </a:endParaRPr>
          </a:p>
          <a:p>
            <a:pPr marL="0" indent="0">
              <a:lnSpc>
                <a:spcPct val="134000"/>
              </a:lnSpc>
              <a:buNone/>
            </a:pPr>
            <a:r>
              <a:rPr lang="zh-CN" altLang="en-US" b="0" dirty="0" smtClean="0">
                <a:latin typeface="KaiTi" pitchFamily="49" charset="-122"/>
                <a:ea typeface="KaiTi" pitchFamily="49" charset="-122"/>
              </a:rPr>
              <a:t>天</a:t>
            </a:r>
            <a:r>
              <a:rPr lang="zh-CN" altLang="en-US" b="0" dirty="0">
                <a:latin typeface="KaiTi" pitchFamily="49" charset="-122"/>
                <a:ea typeface="KaiTi" pitchFamily="49" charset="-122"/>
              </a:rPr>
              <a:t>真  </a:t>
            </a:r>
          </a:p>
        </p:txBody>
      </p:sp>
    </p:spTree>
    <p:extLst>
      <p:ext uri="{BB962C8B-B14F-4D97-AF65-F5344CB8AC3E}">
        <p14:creationId xmlns:p14="http://schemas.microsoft.com/office/powerpoint/2010/main" val="3603381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2337"/>
            <a:ext cx="8229600" cy="1143000"/>
          </a:xfrm>
        </p:spPr>
        <p:txBody>
          <a:bodyPr/>
          <a:lstStyle/>
          <a:p>
            <a:r>
              <a:rPr lang="zh-CN" altLang="en-US" dirty="0" smtClean="0">
                <a:latin typeface="KaiTi" pitchFamily="49" charset="-122"/>
                <a:ea typeface="KaiTi" pitchFamily="49" charset="-122"/>
              </a:rPr>
              <a:t>被</a:t>
            </a:r>
            <a:r>
              <a:rPr lang="en-US" altLang="zh-CN" dirty="0">
                <a:latin typeface="KaiTi" pitchFamily="49" charset="-122"/>
                <a:ea typeface="KaiTi" pitchFamily="49" charset="-122"/>
              </a:rPr>
              <a:t>…</a:t>
            </a:r>
            <a:r>
              <a:rPr lang="zh-CN" altLang="en-US" dirty="0">
                <a:latin typeface="KaiTi" pitchFamily="49" charset="-122"/>
                <a:ea typeface="KaiTi" pitchFamily="49" charset="-122"/>
              </a:rPr>
              <a:t>吸引了</a:t>
            </a:r>
            <a:endParaRPr lang="en-US" dirty="0">
              <a:latin typeface="KaiTi" pitchFamily="49" charset="-122"/>
              <a:ea typeface="KaiTi" pitchFamily="49" charset="-122"/>
            </a:endParaRPr>
          </a:p>
        </p:txBody>
      </p:sp>
      <p:grpSp>
        <p:nvGrpSpPr>
          <p:cNvPr id="10" name="Group 9"/>
          <p:cNvGrpSpPr/>
          <p:nvPr/>
        </p:nvGrpSpPr>
        <p:grpSpPr>
          <a:xfrm>
            <a:off x="1524000" y="1600200"/>
            <a:ext cx="7061199" cy="4114800"/>
            <a:chOff x="457200" y="1365338"/>
            <a:chExt cx="8127999" cy="4578262"/>
          </a:xfrm>
        </p:grpSpPr>
        <p:pic>
          <p:nvPicPr>
            <p:cNvPr id="6148" name="Picture 4" descr="http://www.wallbest.com/wallpapers/2560x1440/cute-little-baby-gir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1600"/>
              <a:ext cx="8127999" cy="45720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rot="16200000">
              <a:off x="5976034" y="3328172"/>
              <a:ext cx="4572000" cy="646331"/>
            </a:xfrm>
            <a:prstGeom prst="rect">
              <a:avLst/>
            </a:prstGeom>
          </p:spPr>
          <p:txBody>
            <a:bodyPr>
              <a:spAutoFit/>
            </a:bodyPr>
            <a:lstStyle/>
            <a:p>
              <a:r>
                <a:rPr lang="en-US" dirty="0" smtClean="0">
                  <a:solidFill>
                    <a:schemeClr val="accent3">
                      <a:lumMod val="75000"/>
                    </a:schemeClr>
                  </a:solidFill>
                </a:rPr>
                <a:t>http://www.wallbest.com/wallpapers/2560x1440/cute-little-baby-girl.jpg</a:t>
              </a:r>
              <a:endParaRPr lang="en-US" dirty="0">
                <a:solidFill>
                  <a:schemeClr val="accent3">
                    <a:lumMod val="75000"/>
                  </a:schemeClr>
                </a:solidFill>
              </a:endParaRPr>
            </a:p>
          </p:txBody>
        </p:sp>
      </p:grpSp>
      <p:sp>
        <p:nvSpPr>
          <p:cNvPr id="12" name="Content Placeholder 2"/>
          <p:cNvSpPr>
            <a:spLocks noGrp="1"/>
          </p:cNvSpPr>
          <p:nvPr>
            <p:ph idx="1"/>
          </p:nvPr>
        </p:nvSpPr>
        <p:spPr>
          <a:xfrm>
            <a:off x="228600" y="1951037"/>
            <a:ext cx="1676400" cy="4525963"/>
          </a:xfrm>
        </p:spPr>
        <p:txBody>
          <a:bodyPr>
            <a:normAutofit fontScale="70000" lnSpcReduction="20000"/>
          </a:bodyPr>
          <a:lstStyle/>
          <a:p>
            <a:pPr marL="0" indent="0">
              <a:lnSpc>
                <a:spcPct val="134000"/>
              </a:lnSpc>
              <a:buNone/>
            </a:pPr>
            <a:r>
              <a:rPr lang="zh-CN" altLang="en-US" dirty="0" smtClean="0">
                <a:latin typeface="KaiTi" pitchFamily="49" charset="-122"/>
                <a:ea typeface="KaiTi" pitchFamily="49" charset="-122"/>
              </a:rPr>
              <a:t>英</a:t>
            </a:r>
            <a:r>
              <a:rPr lang="zh-CN" altLang="en-US" dirty="0">
                <a:latin typeface="KaiTi" pitchFamily="49" charset="-122"/>
                <a:ea typeface="KaiTi" pitchFamily="49" charset="-122"/>
              </a:rPr>
              <a:t>俊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幼</a:t>
            </a:r>
            <a:r>
              <a:rPr lang="zh-CN" altLang="en-US" dirty="0">
                <a:latin typeface="KaiTi" pitchFamily="49" charset="-122"/>
                <a:ea typeface="KaiTi" pitchFamily="49" charset="-122"/>
              </a:rPr>
              <a:t>稚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成</a:t>
            </a:r>
            <a:r>
              <a:rPr lang="zh-CN" altLang="en-US" dirty="0">
                <a:latin typeface="KaiTi" pitchFamily="49" charset="-122"/>
                <a:ea typeface="KaiTi" pitchFamily="49" charset="-122"/>
              </a:rPr>
              <a:t>熟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温</a:t>
            </a:r>
            <a:r>
              <a:rPr lang="zh-CN" altLang="en-US" dirty="0">
                <a:latin typeface="KaiTi" pitchFamily="49" charset="-122"/>
                <a:ea typeface="KaiTi" pitchFamily="49" charset="-122"/>
              </a:rPr>
              <a:t>柔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浓</a:t>
            </a:r>
            <a:r>
              <a:rPr lang="zh-CN" altLang="en-US" dirty="0">
                <a:latin typeface="KaiTi" pitchFamily="49" charset="-122"/>
                <a:ea typeface="KaiTi" pitchFamily="49" charset="-122"/>
              </a:rPr>
              <a:t>眉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活</a:t>
            </a:r>
            <a:r>
              <a:rPr lang="zh-CN" altLang="en-US" dirty="0">
                <a:latin typeface="KaiTi" pitchFamily="49" charset="-122"/>
                <a:ea typeface="KaiTi" pitchFamily="49" charset="-122"/>
              </a:rPr>
              <a:t>泼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有</a:t>
            </a:r>
            <a:r>
              <a:rPr lang="zh-CN" altLang="en-US" dirty="0">
                <a:latin typeface="KaiTi" pitchFamily="49" charset="-122"/>
                <a:ea typeface="KaiTi" pitchFamily="49" charset="-122"/>
              </a:rPr>
              <a:t>礼貌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体</a:t>
            </a:r>
            <a:r>
              <a:rPr lang="zh-CN" altLang="en-US" dirty="0">
                <a:latin typeface="KaiTi" pitchFamily="49" charset="-122"/>
                <a:ea typeface="KaiTi" pitchFamily="49" charset="-122"/>
              </a:rPr>
              <a:t>贴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天</a:t>
            </a:r>
            <a:r>
              <a:rPr lang="zh-CN" altLang="en-US" dirty="0">
                <a:latin typeface="KaiTi" pitchFamily="49" charset="-122"/>
                <a:ea typeface="KaiTi" pitchFamily="49" charset="-122"/>
              </a:rPr>
              <a:t>真  </a:t>
            </a:r>
          </a:p>
        </p:txBody>
      </p:sp>
    </p:spTree>
    <p:extLst>
      <p:ext uri="{BB962C8B-B14F-4D97-AF65-F5344CB8AC3E}">
        <p14:creationId xmlns:p14="http://schemas.microsoft.com/office/powerpoint/2010/main" val="245322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KaiTi" pitchFamily="49" charset="-122"/>
                <a:ea typeface="KaiTi" pitchFamily="49" charset="-122"/>
              </a:rPr>
              <a:t>被</a:t>
            </a:r>
            <a:r>
              <a:rPr lang="en-US" altLang="zh-CN" dirty="0">
                <a:latin typeface="KaiTi" pitchFamily="49" charset="-122"/>
                <a:ea typeface="KaiTi" pitchFamily="49" charset="-122"/>
              </a:rPr>
              <a:t>…</a:t>
            </a:r>
            <a:r>
              <a:rPr lang="zh-CN" altLang="en-US" dirty="0">
                <a:latin typeface="KaiTi" pitchFamily="49" charset="-122"/>
                <a:ea typeface="KaiTi" pitchFamily="49" charset="-122"/>
              </a:rPr>
              <a:t>吸引了</a:t>
            </a:r>
            <a:endParaRPr lang="en-US" dirty="0">
              <a:latin typeface="KaiTi" pitchFamily="49" charset="-122"/>
              <a:ea typeface="KaiTi" pitchFamily="49" charset="-122"/>
            </a:endParaRPr>
          </a:p>
        </p:txBody>
      </p:sp>
      <p:grpSp>
        <p:nvGrpSpPr>
          <p:cNvPr id="5" name="Group 4"/>
          <p:cNvGrpSpPr/>
          <p:nvPr/>
        </p:nvGrpSpPr>
        <p:grpSpPr>
          <a:xfrm>
            <a:off x="1872602" y="1352811"/>
            <a:ext cx="6096000" cy="4800600"/>
            <a:chOff x="1447800" y="1371600"/>
            <a:chExt cx="6096000" cy="4800600"/>
          </a:xfrm>
        </p:grpSpPr>
        <p:pic>
          <p:nvPicPr>
            <p:cNvPr id="9218" name="Picture 2" descr="http://www.wallsave.com/wallpapers/1024x768/cute-child-people-children/61771/cute-child-people-children-baby-pictures-free-6177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371600"/>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5400000">
              <a:off x="-613454" y="3686145"/>
              <a:ext cx="4572000" cy="400110"/>
            </a:xfrm>
            <a:prstGeom prst="rect">
              <a:avLst/>
            </a:prstGeom>
          </p:spPr>
          <p:txBody>
            <a:bodyPr>
              <a:spAutoFit/>
            </a:bodyPr>
            <a:lstStyle/>
            <a:p>
              <a:r>
                <a:rPr lang="en-US" sz="1000" dirty="0" smtClean="0">
                  <a:solidFill>
                    <a:schemeClr val="accent2">
                      <a:lumMod val="75000"/>
                    </a:schemeClr>
                  </a:solidFill>
                </a:rPr>
                <a:t>http://www.wallsave.com/wallpapers/1024x768/cute-child-people-children/61771/cute-child-people-children-baby-pictures-free-61771.jpg</a:t>
              </a:r>
              <a:endParaRPr lang="en-US" sz="1000" dirty="0">
                <a:solidFill>
                  <a:schemeClr val="accent2">
                    <a:lumMod val="75000"/>
                  </a:schemeClr>
                </a:solidFill>
              </a:endParaRPr>
            </a:p>
          </p:txBody>
        </p:sp>
      </p:grpSp>
      <p:sp>
        <p:nvSpPr>
          <p:cNvPr id="6" name="Content Placeholder 2"/>
          <p:cNvSpPr>
            <a:spLocks noGrp="1"/>
          </p:cNvSpPr>
          <p:nvPr>
            <p:ph idx="1"/>
          </p:nvPr>
        </p:nvSpPr>
        <p:spPr>
          <a:xfrm>
            <a:off x="228600" y="1951037"/>
            <a:ext cx="1676400" cy="4525963"/>
          </a:xfrm>
        </p:spPr>
        <p:txBody>
          <a:bodyPr>
            <a:normAutofit fontScale="70000" lnSpcReduction="20000"/>
          </a:bodyPr>
          <a:lstStyle/>
          <a:p>
            <a:pPr marL="0" indent="0">
              <a:lnSpc>
                <a:spcPct val="134000"/>
              </a:lnSpc>
              <a:buNone/>
            </a:pPr>
            <a:r>
              <a:rPr lang="zh-CN" altLang="en-US" dirty="0" smtClean="0">
                <a:latin typeface="KaiTi" pitchFamily="49" charset="-122"/>
                <a:ea typeface="KaiTi" pitchFamily="49" charset="-122"/>
              </a:rPr>
              <a:t>英</a:t>
            </a:r>
            <a:r>
              <a:rPr lang="zh-CN" altLang="en-US" dirty="0">
                <a:latin typeface="KaiTi" pitchFamily="49" charset="-122"/>
                <a:ea typeface="KaiTi" pitchFamily="49" charset="-122"/>
              </a:rPr>
              <a:t>俊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幼</a:t>
            </a:r>
            <a:r>
              <a:rPr lang="zh-CN" altLang="en-US" dirty="0">
                <a:latin typeface="KaiTi" pitchFamily="49" charset="-122"/>
                <a:ea typeface="KaiTi" pitchFamily="49" charset="-122"/>
              </a:rPr>
              <a:t>稚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成</a:t>
            </a:r>
            <a:r>
              <a:rPr lang="zh-CN" altLang="en-US" dirty="0">
                <a:latin typeface="KaiTi" pitchFamily="49" charset="-122"/>
                <a:ea typeface="KaiTi" pitchFamily="49" charset="-122"/>
              </a:rPr>
              <a:t>熟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温</a:t>
            </a:r>
            <a:r>
              <a:rPr lang="zh-CN" altLang="en-US" dirty="0">
                <a:latin typeface="KaiTi" pitchFamily="49" charset="-122"/>
                <a:ea typeface="KaiTi" pitchFamily="49" charset="-122"/>
              </a:rPr>
              <a:t>柔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浓</a:t>
            </a:r>
            <a:r>
              <a:rPr lang="zh-CN" altLang="en-US" dirty="0">
                <a:latin typeface="KaiTi" pitchFamily="49" charset="-122"/>
                <a:ea typeface="KaiTi" pitchFamily="49" charset="-122"/>
              </a:rPr>
              <a:t>眉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活</a:t>
            </a:r>
            <a:r>
              <a:rPr lang="zh-CN" altLang="en-US" dirty="0">
                <a:latin typeface="KaiTi" pitchFamily="49" charset="-122"/>
                <a:ea typeface="KaiTi" pitchFamily="49" charset="-122"/>
              </a:rPr>
              <a:t>泼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有</a:t>
            </a:r>
            <a:r>
              <a:rPr lang="zh-CN" altLang="en-US" dirty="0">
                <a:latin typeface="KaiTi" pitchFamily="49" charset="-122"/>
                <a:ea typeface="KaiTi" pitchFamily="49" charset="-122"/>
              </a:rPr>
              <a:t>礼貌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体</a:t>
            </a:r>
            <a:r>
              <a:rPr lang="zh-CN" altLang="en-US" dirty="0">
                <a:latin typeface="KaiTi" pitchFamily="49" charset="-122"/>
                <a:ea typeface="KaiTi" pitchFamily="49" charset="-122"/>
              </a:rPr>
              <a:t>贴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天</a:t>
            </a:r>
            <a:r>
              <a:rPr lang="zh-CN" altLang="en-US" dirty="0">
                <a:latin typeface="KaiTi" pitchFamily="49" charset="-122"/>
                <a:ea typeface="KaiTi" pitchFamily="49" charset="-122"/>
              </a:rPr>
              <a:t>真  </a:t>
            </a:r>
          </a:p>
        </p:txBody>
      </p:sp>
    </p:spTree>
    <p:extLst>
      <p:ext uri="{BB962C8B-B14F-4D97-AF65-F5344CB8AC3E}">
        <p14:creationId xmlns:p14="http://schemas.microsoft.com/office/powerpoint/2010/main" val="2746892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KaiTi" pitchFamily="49" charset="-122"/>
                <a:ea typeface="KaiTi" pitchFamily="49" charset="-122"/>
              </a:rPr>
              <a:t>被</a:t>
            </a:r>
            <a:r>
              <a:rPr lang="en-US" altLang="zh-CN" dirty="0">
                <a:latin typeface="KaiTi" pitchFamily="49" charset="-122"/>
                <a:ea typeface="KaiTi" pitchFamily="49" charset="-122"/>
              </a:rPr>
              <a:t>…</a:t>
            </a:r>
            <a:r>
              <a:rPr lang="zh-CN" altLang="en-US" dirty="0">
                <a:latin typeface="KaiTi" pitchFamily="49" charset="-122"/>
                <a:ea typeface="KaiTi" pitchFamily="49" charset="-122"/>
              </a:rPr>
              <a:t>吸引了</a:t>
            </a:r>
            <a:endParaRPr lang="en-US" dirty="0">
              <a:latin typeface="KaiTi" pitchFamily="49" charset="-122"/>
              <a:ea typeface="KaiTi" pitchFamily="49" charset="-122"/>
            </a:endParaRPr>
          </a:p>
        </p:txBody>
      </p:sp>
      <p:sp>
        <p:nvSpPr>
          <p:cNvPr id="7" name="Content Placeholder 2"/>
          <p:cNvSpPr>
            <a:spLocks noGrp="1"/>
          </p:cNvSpPr>
          <p:nvPr>
            <p:ph idx="1"/>
          </p:nvPr>
        </p:nvSpPr>
        <p:spPr>
          <a:xfrm>
            <a:off x="228600" y="1951037"/>
            <a:ext cx="1676400" cy="4525963"/>
          </a:xfrm>
        </p:spPr>
        <p:txBody>
          <a:bodyPr>
            <a:normAutofit fontScale="70000" lnSpcReduction="20000"/>
          </a:bodyPr>
          <a:lstStyle/>
          <a:p>
            <a:pPr marL="0" indent="0">
              <a:lnSpc>
                <a:spcPct val="134000"/>
              </a:lnSpc>
              <a:buNone/>
            </a:pPr>
            <a:r>
              <a:rPr lang="zh-CN" altLang="en-US" dirty="0" smtClean="0">
                <a:latin typeface="KaiTi" pitchFamily="49" charset="-122"/>
                <a:ea typeface="KaiTi" pitchFamily="49" charset="-122"/>
              </a:rPr>
              <a:t>英</a:t>
            </a:r>
            <a:r>
              <a:rPr lang="zh-CN" altLang="en-US" dirty="0">
                <a:latin typeface="KaiTi" pitchFamily="49" charset="-122"/>
                <a:ea typeface="KaiTi" pitchFamily="49" charset="-122"/>
              </a:rPr>
              <a:t>俊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幼</a:t>
            </a:r>
            <a:r>
              <a:rPr lang="zh-CN" altLang="en-US" dirty="0">
                <a:latin typeface="KaiTi" pitchFamily="49" charset="-122"/>
                <a:ea typeface="KaiTi" pitchFamily="49" charset="-122"/>
              </a:rPr>
              <a:t>稚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成</a:t>
            </a:r>
            <a:r>
              <a:rPr lang="zh-CN" altLang="en-US" dirty="0">
                <a:latin typeface="KaiTi" pitchFamily="49" charset="-122"/>
                <a:ea typeface="KaiTi" pitchFamily="49" charset="-122"/>
              </a:rPr>
              <a:t>熟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温</a:t>
            </a:r>
            <a:r>
              <a:rPr lang="zh-CN" altLang="en-US" dirty="0">
                <a:latin typeface="KaiTi" pitchFamily="49" charset="-122"/>
                <a:ea typeface="KaiTi" pitchFamily="49" charset="-122"/>
              </a:rPr>
              <a:t>柔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浓</a:t>
            </a:r>
            <a:r>
              <a:rPr lang="zh-CN" altLang="en-US" dirty="0">
                <a:latin typeface="KaiTi" pitchFamily="49" charset="-122"/>
                <a:ea typeface="KaiTi" pitchFamily="49" charset="-122"/>
              </a:rPr>
              <a:t>眉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活</a:t>
            </a:r>
            <a:r>
              <a:rPr lang="zh-CN" altLang="en-US" dirty="0">
                <a:latin typeface="KaiTi" pitchFamily="49" charset="-122"/>
                <a:ea typeface="KaiTi" pitchFamily="49" charset="-122"/>
              </a:rPr>
              <a:t>泼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有</a:t>
            </a:r>
            <a:r>
              <a:rPr lang="zh-CN" altLang="en-US" dirty="0">
                <a:latin typeface="KaiTi" pitchFamily="49" charset="-122"/>
                <a:ea typeface="KaiTi" pitchFamily="49" charset="-122"/>
              </a:rPr>
              <a:t>礼貌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体</a:t>
            </a:r>
            <a:r>
              <a:rPr lang="zh-CN" altLang="en-US" dirty="0">
                <a:latin typeface="KaiTi" pitchFamily="49" charset="-122"/>
                <a:ea typeface="KaiTi" pitchFamily="49" charset="-122"/>
              </a:rPr>
              <a:t>贴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天</a:t>
            </a:r>
            <a:r>
              <a:rPr lang="zh-CN" altLang="en-US" dirty="0">
                <a:latin typeface="KaiTi" pitchFamily="49" charset="-122"/>
                <a:ea typeface="KaiTi" pitchFamily="49" charset="-122"/>
              </a:rPr>
              <a:t>真  </a:t>
            </a:r>
          </a:p>
        </p:txBody>
      </p:sp>
      <p:grpSp>
        <p:nvGrpSpPr>
          <p:cNvPr id="8" name="Group 7"/>
          <p:cNvGrpSpPr/>
          <p:nvPr/>
        </p:nvGrpSpPr>
        <p:grpSpPr>
          <a:xfrm>
            <a:off x="1752600" y="1981200"/>
            <a:ext cx="6646811" cy="3868446"/>
            <a:chOff x="1752600" y="1981200"/>
            <a:chExt cx="6646811" cy="3868446"/>
          </a:xfrm>
        </p:grpSpPr>
        <p:pic>
          <p:nvPicPr>
            <p:cNvPr id="4098" name="Picture 2" descr="http://img0.fumuhui.com/20120427/1/20120427092848702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81200"/>
              <a:ext cx="6646811" cy="38684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27411" y="5603425"/>
              <a:ext cx="4572000" cy="246221"/>
            </a:xfrm>
            <a:prstGeom prst="rect">
              <a:avLst/>
            </a:prstGeom>
          </p:spPr>
          <p:txBody>
            <a:bodyPr>
              <a:spAutoFit/>
            </a:bodyPr>
            <a:lstStyle/>
            <a:p>
              <a:pPr algn="r"/>
              <a:r>
                <a:rPr lang="en-US" sz="1000" dirty="0">
                  <a:solidFill>
                    <a:schemeClr val="accent3">
                      <a:lumMod val="60000"/>
                      <a:lumOff val="40000"/>
                    </a:schemeClr>
                  </a:solidFill>
                </a:rPr>
                <a:t>http://img0.fumuhui.com/20120427/1/2012042709284870291.jpg</a:t>
              </a:r>
            </a:p>
          </p:txBody>
        </p:sp>
      </p:grpSp>
    </p:spTree>
    <p:extLst>
      <p:ext uri="{BB962C8B-B14F-4D97-AF65-F5344CB8AC3E}">
        <p14:creationId xmlns:p14="http://schemas.microsoft.com/office/powerpoint/2010/main" val="138406384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KaiTi" pitchFamily="49" charset="-122"/>
                <a:ea typeface="KaiTi" pitchFamily="49" charset="-122"/>
              </a:rPr>
              <a:t>被</a:t>
            </a:r>
            <a:r>
              <a:rPr lang="en-US" altLang="zh-CN" dirty="0">
                <a:latin typeface="KaiTi" pitchFamily="49" charset="-122"/>
                <a:ea typeface="KaiTi" pitchFamily="49" charset="-122"/>
              </a:rPr>
              <a:t>…</a:t>
            </a:r>
            <a:r>
              <a:rPr lang="zh-CN" altLang="en-US" dirty="0">
                <a:latin typeface="KaiTi" pitchFamily="49" charset="-122"/>
                <a:ea typeface="KaiTi" pitchFamily="49" charset="-122"/>
              </a:rPr>
              <a:t>吸引了</a:t>
            </a:r>
            <a:endParaRPr lang="en-US" dirty="0">
              <a:latin typeface="KaiTi" pitchFamily="49" charset="-122"/>
              <a:ea typeface="KaiTi" pitchFamily="49" charset="-122"/>
            </a:endParaRPr>
          </a:p>
        </p:txBody>
      </p:sp>
      <p:grpSp>
        <p:nvGrpSpPr>
          <p:cNvPr id="5" name="Group 4"/>
          <p:cNvGrpSpPr/>
          <p:nvPr/>
        </p:nvGrpSpPr>
        <p:grpSpPr>
          <a:xfrm>
            <a:off x="1676400" y="1438988"/>
            <a:ext cx="4282098" cy="3218021"/>
            <a:chOff x="228600" y="1066800"/>
            <a:chExt cx="4282098" cy="3218021"/>
          </a:xfrm>
        </p:grpSpPr>
        <p:pic>
          <p:nvPicPr>
            <p:cNvPr id="4098" name="Picture 2" descr="http://nspt4kids.com/wp-content/uploads/2012/08/200283545-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4282098" cy="3200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4038600"/>
              <a:ext cx="4282098" cy="246221"/>
            </a:xfrm>
            <a:prstGeom prst="rect">
              <a:avLst/>
            </a:prstGeom>
          </p:spPr>
          <p:txBody>
            <a:bodyPr wrap="square">
              <a:spAutoFit/>
            </a:bodyPr>
            <a:lstStyle/>
            <a:p>
              <a:r>
                <a:rPr lang="en-US" sz="1000" dirty="0" smtClean="0"/>
                <a:t>http://nspt4kids.com/wp-content/uploads/2012/08/200283545-001.jpg</a:t>
              </a:r>
              <a:endParaRPr lang="en-US" sz="1000" dirty="0"/>
            </a:p>
          </p:txBody>
        </p:sp>
      </p:grpSp>
      <p:grpSp>
        <p:nvGrpSpPr>
          <p:cNvPr id="7" name="Group 6"/>
          <p:cNvGrpSpPr/>
          <p:nvPr/>
        </p:nvGrpSpPr>
        <p:grpSpPr>
          <a:xfrm>
            <a:off x="4648200" y="3048000"/>
            <a:ext cx="4360219" cy="3352800"/>
            <a:chOff x="4648200" y="3048000"/>
            <a:chExt cx="4360219" cy="3352800"/>
          </a:xfrm>
        </p:grpSpPr>
        <p:pic>
          <p:nvPicPr>
            <p:cNvPr id="4100" name="Picture 4" descr="chores for kid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200400"/>
              <a:ext cx="4360217" cy="3200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16200000">
              <a:off x="7208909" y="4601289"/>
              <a:ext cx="3352800" cy="246221"/>
            </a:xfrm>
            <a:prstGeom prst="rect">
              <a:avLst/>
            </a:prstGeom>
          </p:spPr>
          <p:txBody>
            <a:bodyPr wrap="square">
              <a:spAutoFit/>
            </a:bodyPr>
            <a:lstStyle/>
            <a:p>
              <a:r>
                <a:rPr lang="en-US" sz="1000" dirty="0" smtClean="0">
                  <a:solidFill>
                    <a:schemeClr val="bg1">
                      <a:lumMod val="95000"/>
                    </a:schemeClr>
                  </a:solidFill>
                </a:rPr>
                <a:t>http://home.yourway.net/files/2012/02/chores-for-kids.jpg</a:t>
              </a:r>
              <a:endParaRPr lang="en-US" sz="1000" dirty="0">
                <a:solidFill>
                  <a:schemeClr val="bg1">
                    <a:lumMod val="95000"/>
                  </a:schemeClr>
                </a:solidFill>
              </a:endParaRPr>
            </a:p>
          </p:txBody>
        </p:sp>
      </p:grpSp>
      <p:sp>
        <p:nvSpPr>
          <p:cNvPr id="9" name="Content Placeholder 2"/>
          <p:cNvSpPr>
            <a:spLocks noGrp="1"/>
          </p:cNvSpPr>
          <p:nvPr>
            <p:ph idx="1"/>
          </p:nvPr>
        </p:nvSpPr>
        <p:spPr>
          <a:xfrm>
            <a:off x="228600" y="1951037"/>
            <a:ext cx="1676400" cy="4525963"/>
          </a:xfrm>
        </p:spPr>
        <p:txBody>
          <a:bodyPr>
            <a:normAutofit fontScale="70000" lnSpcReduction="20000"/>
          </a:bodyPr>
          <a:lstStyle/>
          <a:p>
            <a:pPr marL="0" indent="0">
              <a:lnSpc>
                <a:spcPct val="134000"/>
              </a:lnSpc>
              <a:buNone/>
            </a:pPr>
            <a:r>
              <a:rPr lang="zh-CN" altLang="en-US" dirty="0" smtClean="0">
                <a:latin typeface="KaiTi" pitchFamily="49" charset="-122"/>
                <a:ea typeface="KaiTi" pitchFamily="49" charset="-122"/>
              </a:rPr>
              <a:t>英</a:t>
            </a:r>
            <a:r>
              <a:rPr lang="zh-CN" altLang="en-US" dirty="0">
                <a:latin typeface="KaiTi" pitchFamily="49" charset="-122"/>
                <a:ea typeface="KaiTi" pitchFamily="49" charset="-122"/>
              </a:rPr>
              <a:t>俊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幼</a:t>
            </a:r>
            <a:r>
              <a:rPr lang="zh-CN" altLang="en-US" dirty="0">
                <a:latin typeface="KaiTi" pitchFamily="49" charset="-122"/>
                <a:ea typeface="KaiTi" pitchFamily="49" charset="-122"/>
              </a:rPr>
              <a:t>稚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成</a:t>
            </a:r>
            <a:r>
              <a:rPr lang="zh-CN" altLang="en-US" dirty="0">
                <a:latin typeface="KaiTi" pitchFamily="49" charset="-122"/>
                <a:ea typeface="KaiTi" pitchFamily="49" charset="-122"/>
              </a:rPr>
              <a:t>熟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温</a:t>
            </a:r>
            <a:r>
              <a:rPr lang="zh-CN" altLang="en-US" dirty="0">
                <a:latin typeface="KaiTi" pitchFamily="49" charset="-122"/>
                <a:ea typeface="KaiTi" pitchFamily="49" charset="-122"/>
              </a:rPr>
              <a:t>柔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浓</a:t>
            </a:r>
            <a:r>
              <a:rPr lang="zh-CN" altLang="en-US" dirty="0">
                <a:latin typeface="KaiTi" pitchFamily="49" charset="-122"/>
                <a:ea typeface="KaiTi" pitchFamily="49" charset="-122"/>
              </a:rPr>
              <a:t>眉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活</a:t>
            </a:r>
            <a:r>
              <a:rPr lang="zh-CN" altLang="en-US" dirty="0">
                <a:latin typeface="KaiTi" pitchFamily="49" charset="-122"/>
                <a:ea typeface="KaiTi" pitchFamily="49" charset="-122"/>
              </a:rPr>
              <a:t>泼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有</a:t>
            </a:r>
            <a:r>
              <a:rPr lang="zh-CN" altLang="en-US" dirty="0">
                <a:latin typeface="KaiTi" pitchFamily="49" charset="-122"/>
                <a:ea typeface="KaiTi" pitchFamily="49" charset="-122"/>
              </a:rPr>
              <a:t>礼貌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体</a:t>
            </a:r>
            <a:r>
              <a:rPr lang="zh-CN" altLang="en-US" dirty="0">
                <a:latin typeface="KaiTi" pitchFamily="49" charset="-122"/>
                <a:ea typeface="KaiTi" pitchFamily="49" charset="-122"/>
              </a:rPr>
              <a:t>贴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天</a:t>
            </a:r>
            <a:r>
              <a:rPr lang="zh-CN" altLang="en-US" dirty="0">
                <a:latin typeface="KaiTi" pitchFamily="49" charset="-122"/>
                <a:ea typeface="KaiTi" pitchFamily="49" charset="-122"/>
              </a:rPr>
              <a:t>真  </a:t>
            </a:r>
          </a:p>
        </p:txBody>
      </p:sp>
    </p:spTree>
    <p:extLst>
      <p:ext uri="{BB962C8B-B14F-4D97-AF65-F5344CB8AC3E}">
        <p14:creationId xmlns:p14="http://schemas.microsoft.com/office/powerpoint/2010/main" val="17631011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zh-CN" altLang="en-US" dirty="0" smtClean="0">
                <a:latin typeface="KaiTi" pitchFamily="49" charset="-122"/>
                <a:ea typeface="KaiTi" pitchFamily="49" charset="-122"/>
              </a:rPr>
              <a:t>连</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都</a:t>
            </a:r>
            <a:r>
              <a:rPr lang="en-US" altLang="zh-CN" dirty="0" smtClean="0">
                <a:latin typeface="KaiTi" pitchFamily="49" charset="-122"/>
                <a:ea typeface="KaiTi" pitchFamily="49" charset="-122"/>
              </a:rPr>
              <a:t>… </a:t>
            </a:r>
            <a:endParaRPr lang="en-US" dirty="0">
              <a:latin typeface="KaiTi" pitchFamily="49" charset="-122"/>
              <a:ea typeface="KaiTi" pitchFamily="49" charset="-122"/>
            </a:endParaRPr>
          </a:p>
        </p:txBody>
      </p:sp>
      <p:sp>
        <p:nvSpPr>
          <p:cNvPr id="5" name="Subtitle 4"/>
          <p:cNvSpPr>
            <a:spLocks noGrp="1"/>
          </p:cNvSpPr>
          <p:nvPr>
            <p:ph type="subTitle" idx="1"/>
          </p:nvPr>
        </p:nvSpPr>
        <p:spPr/>
        <p:txBody>
          <a:bodyPr/>
          <a:lstStyle/>
          <a:p>
            <a:r>
              <a:rPr lang="zh-CN" altLang="en-US" dirty="0" smtClean="0">
                <a:latin typeface="KaiTi" pitchFamily="49" charset="-122"/>
                <a:ea typeface="KaiTi" pitchFamily="49" charset="-122"/>
              </a:rPr>
              <a:t>连   </a:t>
            </a:r>
            <a:r>
              <a:rPr lang="en-US" altLang="zh-CN" dirty="0" smtClean="0">
                <a:latin typeface="KaiTi" pitchFamily="49" charset="-122"/>
                <a:ea typeface="KaiTi" pitchFamily="49" charset="-122"/>
              </a:rPr>
              <a:t>N</a:t>
            </a:r>
            <a:r>
              <a:rPr lang="zh-CN" altLang="en-US" dirty="0" smtClean="0">
                <a:latin typeface="KaiTi" pitchFamily="49" charset="-122"/>
                <a:ea typeface="KaiTi" pitchFamily="49" charset="-122"/>
              </a:rPr>
              <a:t>  都   </a:t>
            </a:r>
            <a:r>
              <a:rPr lang="en-US" altLang="zh-CN" dirty="0" smtClean="0">
                <a:latin typeface="KaiTi" pitchFamily="49" charset="-122"/>
                <a:ea typeface="KaiTi" pitchFamily="49" charset="-122"/>
              </a:rPr>
              <a:t>V</a:t>
            </a:r>
            <a:endParaRPr lang="en-US" dirty="0">
              <a:latin typeface="KaiTi" pitchFamily="49" charset="-122"/>
              <a:ea typeface="KaiTi" pitchFamily="49" charset="-122"/>
            </a:endParaRPr>
          </a:p>
        </p:txBody>
      </p:sp>
    </p:spTree>
    <p:extLst>
      <p:ext uri="{BB962C8B-B14F-4D97-AF65-F5344CB8AC3E}">
        <p14:creationId xmlns:p14="http://schemas.microsoft.com/office/powerpoint/2010/main" val="14494066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ea typeface="KaiTi" pitchFamily="49" charset="-122"/>
              </a:rPr>
              <a:t>When to use this structure </a:t>
            </a:r>
            <a:endParaRPr lang="en-US" dirty="0">
              <a:latin typeface="+mn-lt"/>
              <a:ea typeface="KaiTi" pitchFamily="49" charset="-122"/>
            </a:endParaRPr>
          </a:p>
        </p:txBody>
      </p:sp>
      <p:sp>
        <p:nvSpPr>
          <p:cNvPr id="3" name="Content Placeholder 2"/>
          <p:cNvSpPr>
            <a:spLocks noGrp="1"/>
          </p:cNvSpPr>
          <p:nvPr>
            <p:ph idx="1"/>
          </p:nvPr>
        </p:nvSpPr>
        <p:spPr/>
        <p:txBody>
          <a:bodyPr>
            <a:normAutofit/>
          </a:bodyPr>
          <a:lstStyle/>
          <a:p>
            <a:r>
              <a:rPr lang="en-US" dirty="0">
                <a:ea typeface="KaiTi" pitchFamily="49" charset="-122"/>
              </a:rPr>
              <a:t>The meaning of </a:t>
            </a:r>
            <a:r>
              <a:rPr lang="zh-CN" altLang="en-US" dirty="0">
                <a:ea typeface="KaiTi" pitchFamily="49" charset="-122"/>
              </a:rPr>
              <a:t>连</a:t>
            </a:r>
            <a:r>
              <a:rPr lang="en-US" altLang="zh-CN" dirty="0">
                <a:ea typeface="KaiTi" pitchFamily="49" charset="-122"/>
              </a:rPr>
              <a:t>……</a:t>
            </a:r>
            <a:r>
              <a:rPr lang="zh-CN" altLang="en-US" dirty="0">
                <a:ea typeface="KaiTi" pitchFamily="49" charset="-122"/>
              </a:rPr>
              <a:t>都（也</a:t>
            </a:r>
            <a:r>
              <a:rPr lang="zh-CN" altLang="en-US" dirty="0" smtClean="0">
                <a:ea typeface="KaiTi" pitchFamily="49" charset="-122"/>
              </a:rPr>
              <a:t>）</a:t>
            </a:r>
            <a:r>
              <a:rPr lang="en-US" altLang="zh-CN" dirty="0" smtClean="0">
                <a:ea typeface="KaiTi" pitchFamily="49" charset="-122"/>
              </a:rPr>
              <a:t>…</a:t>
            </a:r>
            <a:r>
              <a:rPr lang="zh-CN" altLang="en-US" dirty="0">
                <a:ea typeface="KaiTi" pitchFamily="49" charset="-122"/>
              </a:rPr>
              <a:t> </a:t>
            </a:r>
            <a:r>
              <a:rPr lang="en-US" altLang="zh-CN" dirty="0" smtClean="0">
                <a:ea typeface="KaiTi" pitchFamily="49" charset="-122"/>
              </a:rPr>
              <a:t>is </a:t>
            </a:r>
            <a:r>
              <a:rPr lang="en-US" dirty="0" smtClean="0">
                <a:ea typeface="KaiTi" pitchFamily="49" charset="-122"/>
              </a:rPr>
              <a:t>to </a:t>
            </a:r>
            <a:r>
              <a:rPr lang="en-US" dirty="0">
                <a:ea typeface="KaiTi" pitchFamily="49" charset="-122"/>
              </a:rPr>
              <a:t>express emphasis</a:t>
            </a:r>
          </a:p>
          <a:p>
            <a:r>
              <a:rPr lang="en-US" dirty="0" smtClean="0">
                <a:ea typeface="KaiTi" pitchFamily="49" charset="-122"/>
              </a:rPr>
              <a:t>In Chinese, the </a:t>
            </a:r>
            <a:r>
              <a:rPr lang="en-US" dirty="0">
                <a:ea typeface="KaiTi" pitchFamily="49" charset="-122"/>
              </a:rPr>
              <a:t>conjunction </a:t>
            </a:r>
            <a:r>
              <a:rPr lang="zh-CN" altLang="en-US" dirty="0">
                <a:ea typeface="KaiTi" pitchFamily="49" charset="-122"/>
              </a:rPr>
              <a:t>连 </a:t>
            </a:r>
            <a:r>
              <a:rPr lang="en-US" dirty="0">
                <a:ea typeface="KaiTi" pitchFamily="49" charset="-122"/>
              </a:rPr>
              <a:t>is often used to introduce the element that is to be emphasized, showing that even what is emphasized is so, it goes without saying other case. </a:t>
            </a:r>
          </a:p>
        </p:txBody>
      </p:sp>
    </p:spTree>
    <p:extLst>
      <p:ext uri="{BB962C8B-B14F-4D97-AF65-F5344CB8AC3E}">
        <p14:creationId xmlns:p14="http://schemas.microsoft.com/office/powerpoint/2010/main" val="420230950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this structure </a:t>
            </a:r>
            <a:endParaRPr lang="en-US" dirty="0"/>
          </a:p>
        </p:txBody>
      </p:sp>
      <p:sp>
        <p:nvSpPr>
          <p:cNvPr id="3" name="Content Placeholder 2"/>
          <p:cNvSpPr>
            <a:spLocks noGrp="1"/>
          </p:cNvSpPr>
          <p:nvPr>
            <p:ph idx="1"/>
          </p:nvPr>
        </p:nvSpPr>
        <p:spPr/>
        <p:txBody>
          <a:bodyPr>
            <a:normAutofit/>
          </a:bodyPr>
          <a:lstStyle/>
          <a:p>
            <a:r>
              <a:rPr lang="en-US" dirty="0" smtClean="0">
                <a:ea typeface="KaiTi" pitchFamily="49" charset="-122"/>
              </a:rPr>
              <a:t>The </a:t>
            </a:r>
            <a:r>
              <a:rPr lang="en-US" dirty="0">
                <a:ea typeface="KaiTi" pitchFamily="49" charset="-122"/>
              </a:rPr>
              <a:t>emphasized elements should be placed </a:t>
            </a:r>
            <a:r>
              <a:rPr lang="en-US" dirty="0" smtClean="0">
                <a:ea typeface="KaiTi" pitchFamily="49" charset="-122"/>
              </a:rPr>
              <a:t>between </a:t>
            </a:r>
            <a:r>
              <a:rPr lang="zh-CN" altLang="en-US" dirty="0" smtClean="0">
                <a:ea typeface="KaiTi" pitchFamily="49" charset="-122"/>
              </a:rPr>
              <a:t>连 </a:t>
            </a:r>
            <a:r>
              <a:rPr lang="en-US" altLang="zh-CN" dirty="0" smtClean="0">
                <a:ea typeface="KaiTi" pitchFamily="49" charset="-122"/>
              </a:rPr>
              <a:t>and </a:t>
            </a:r>
            <a:r>
              <a:rPr lang="zh-CN" altLang="en-US" dirty="0" smtClean="0">
                <a:ea typeface="KaiTi" pitchFamily="49" charset="-122"/>
              </a:rPr>
              <a:t>都</a:t>
            </a:r>
            <a:r>
              <a:rPr lang="en-US" altLang="zh-CN" dirty="0" smtClean="0">
                <a:ea typeface="KaiTi" pitchFamily="49" charset="-122"/>
              </a:rPr>
              <a:t>.</a:t>
            </a:r>
          </a:p>
          <a:p>
            <a:r>
              <a:rPr lang="en-US" dirty="0" smtClean="0">
                <a:ea typeface="KaiTi" pitchFamily="49" charset="-122"/>
              </a:rPr>
              <a:t>Objects </a:t>
            </a:r>
            <a:r>
              <a:rPr lang="en-US" dirty="0">
                <a:ea typeface="KaiTi" pitchFamily="49" charset="-122"/>
              </a:rPr>
              <a:t>of the conjunction </a:t>
            </a:r>
            <a:r>
              <a:rPr lang="zh-CN" altLang="en-US" dirty="0">
                <a:ea typeface="KaiTi" pitchFamily="49" charset="-122"/>
              </a:rPr>
              <a:t>连 </a:t>
            </a:r>
            <a:r>
              <a:rPr lang="en-US" dirty="0">
                <a:ea typeface="KaiTi" pitchFamily="49" charset="-122"/>
              </a:rPr>
              <a:t>can either be words or phrases</a:t>
            </a:r>
            <a:r>
              <a:rPr lang="en-US" dirty="0" smtClean="0">
                <a:ea typeface="KaiTi" pitchFamily="49" charset="-122"/>
              </a:rPr>
              <a:t>.</a:t>
            </a:r>
          </a:p>
          <a:p>
            <a:r>
              <a:rPr lang="en-US" dirty="0" smtClean="0">
                <a:ea typeface="KaiTi" pitchFamily="49" charset="-122"/>
              </a:rPr>
              <a:t>For example: </a:t>
            </a:r>
            <a:endParaRPr lang="en-US" dirty="0">
              <a:ea typeface="KaiTi" pitchFamily="49" charset="-122"/>
            </a:endParaRPr>
          </a:p>
        </p:txBody>
      </p:sp>
    </p:spTree>
    <p:extLst>
      <p:ext uri="{BB962C8B-B14F-4D97-AF65-F5344CB8AC3E}">
        <p14:creationId xmlns:p14="http://schemas.microsoft.com/office/powerpoint/2010/main" val="1693978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ea typeface="KaiTi" pitchFamily="49" charset="-122"/>
              </a:rPr>
              <a:t>连</a:t>
            </a:r>
            <a:r>
              <a:rPr lang="en-US" altLang="zh-CN" dirty="0" smtClean="0">
                <a:ea typeface="KaiTi" pitchFamily="49" charset="-122"/>
              </a:rPr>
              <a:t>…</a:t>
            </a:r>
            <a:r>
              <a:rPr lang="zh-CN" altLang="en-US" dirty="0" smtClean="0">
                <a:ea typeface="KaiTi" pitchFamily="49" charset="-122"/>
              </a:rPr>
              <a:t>都</a:t>
            </a:r>
            <a:r>
              <a:rPr lang="en-US" altLang="zh-CN" dirty="0">
                <a:ea typeface="KaiTi" pitchFamily="49" charset="-122"/>
              </a:rPr>
              <a:t>… </a:t>
            </a:r>
            <a:r>
              <a:rPr lang="en-US" altLang="zh-CN" dirty="0" smtClean="0">
                <a:ea typeface="KaiTi" pitchFamily="49" charset="-122"/>
              </a:rPr>
              <a:t>  (emphasis on </a:t>
            </a:r>
            <a:r>
              <a:rPr lang="zh-CN" altLang="en-US" dirty="0" smtClean="0">
                <a:ea typeface="KaiTi" pitchFamily="49" charset="-122"/>
              </a:rPr>
              <a:t>中文</a:t>
            </a:r>
            <a:r>
              <a:rPr lang="en-US" altLang="zh-CN" dirty="0" smtClean="0">
                <a:ea typeface="KaiTi" pitchFamily="49" charset="-122"/>
              </a:rPr>
              <a:t>)</a:t>
            </a:r>
            <a:endParaRPr lang="en-US" dirty="0">
              <a:ea typeface="KaiTi" pitchFamily="49" charset="-122"/>
            </a:endParaRPr>
          </a:p>
        </p:txBody>
      </p:sp>
      <p:sp>
        <p:nvSpPr>
          <p:cNvPr id="4" name="Content Placeholder 3"/>
          <p:cNvSpPr>
            <a:spLocks noGrp="1"/>
          </p:cNvSpPr>
          <p:nvPr>
            <p:ph idx="1"/>
          </p:nvPr>
        </p:nvSpPr>
        <p:spPr/>
        <p:txBody>
          <a:bodyPr/>
          <a:lstStyle/>
          <a:p>
            <a:r>
              <a:rPr lang="zh-CN" altLang="en-US" dirty="0" smtClean="0">
                <a:latin typeface="+mj-lt"/>
                <a:ea typeface="KaiTi" pitchFamily="49" charset="-122"/>
              </a:rPr>
              <a:t>“中文”放在句子的什么部分？</a:t>
            </a:r>
            <a:endParaRPr lang="en-US" altLang="zh-CN" dirty="0" smtClean="0">
              <a:latin typeface="+mj-lt"/>
              <a:ea typeface="KaiTi" pitchFamily="49" charset="-122"/>
            </a:endParaRPr>
          </a:p>
          <a:p>
            <a:r>
              <a:rPr lang="zh-CN" altLang="en-US" dirty="0" smtClean="0">
                <a:latin typeface="+mj-lt"/>
                <a:ea typeface="KaiTi" pitchFamily="49" charset="-122"/>
              </a:rPr>
              <a:t>用什么动词？</a:t>
            </a:r>
            <a:endParaRPr lang="en-US" altLang="zh-CN" dirty="0" smtClean="0">
              <a:latin typeface="+mj-lt"/>
              <a:ea typeface="KaiTi" pitchFamily="49" charset="-122"/>
            </a:endParaRPr>
          </a:p>
          <a:p>
            <a:r>
              <a:rPr lang="zh-CN" altLang="en-US" dirty="0" smtClean="0">
                <a:latin typeface="+mj-lt"/>
                <a:ea typeface="KaiTi" pitchFamily="49" charset="-122"/>
              </a:rPr>
              <a:t>想</a:t>
            </a:r>
            <a:r>
              <a:rPr lang="zh-CN" altLang="en-US" dirty="0">
                <a:latin typeface="+mj-lt"/>
                <a:ea typeface="KaiTi" pitchFamily="49" charset="-122"/>
              </a:rPr>
              <a:t>说的内容是什么</a:t>
            </a:r>
            <a:r>
              <a:rPr lang="zh-CN" altLang="en-US" dirty="0" smtClean="0">
                <a:latin typeface="+mj-lt"/>
                <a:ea typeface="KaiTi" pitchFamily="49" charset="-122"/>
              </a:rPr>
              <a:t>？是肯定句</a:t>
            </a:r>
            <a:r>
              <a:rPr lang="en-US" altLang="zh-CN" dirty="0" smtClean="0">
                <a:latin typeface="+mj-lt"/>
                <a:ea typeface="KaiTi" pitchFamily="49" charset="-122"/>
              </a:rPr>
              <a:t>(positive)</a:t>
            </a:r>
            <a:r>
              <a:rPr lang="zh-CN" altLang="en-US" dirty="0" smtClean="0">
                <a:latin typeface="+mj-lt"/>
                <a:ea typeface="KaiTi" pitchFamily="49" charset="-122"/>
              </a:rPr>
              <a:t>还是否</a:t>
            </a:r>
            <a:r>
              <a:rPr lang="zh-CN" altLang="en-US" dirty="0">
                <a:latin typeface="+mj-lt"/>
                <a:ea typeface="KaiTi" pitchFamily="49" charset="-122"/>
              </a:rPr>
              <a:t>定句</a:t>
            </a:r>
            <a:r>
              <a:rPr lang="en-US" altLang="zh-CN" dirty="0">
                <a:latin typeface="+mj-lt"/>
                <a:ea typeface="KaiTi" pitchFamily="49" charset="-122"/>
              </a:rPr>
              <a:t>(negative</a:t>
            </a:r>
            <a:r>
              <a:rPr lang="en-US" altLang="zh-CN" dirty="0" smtClean="0">
                <a:latin typeface="+mj-lt"/>
                <a:ea typeface="KaiTi" pitchFamily="49" charset="-122"/>
              </a:rPr>
              <a:t>)</a:t>
            </a:r>
            <a:r>
              <a:rPr lang="zh-CN" altLang="en-US" dirty="0" smtClean="0">
                <a:latin typeface="+mj-lt"/>
                <a:ea typeface="KaiTi" pitchFamily="49" charset="-122"/>
              </a:rPr>
              <a:t>？</a:t>
            </a:r>
            <a:endParaRPr lang="en-US" altLang="zh-CN" dirty="0">
              <a:latin typeface="+mj-lt"/>
              <a:ea typeface="KaiTi" pitchFamily="49" charset="-122"/>
            </a:endParaRPr>
          </a:p>
          <a:p>
            <a:endParaRPr lang="en-US" altLang="zh-CN" dirty="0" smtClean="0">
              <a:latin typeface="+mj-lt"/>
              <a:ea typeface="KaiTi" pitchFamily="49" charset="-122"/>
            </a:endParaRPr>
          </a:p>
        </p:txBody>
      </p:sp>
    </p:spTree>
    <p:extLst>
      <p:ext uri="{BB962C8B-B14F-4D97-AF65-F5344CB8AC3E}">
        <p14:creationId xmlns:p14="http://schemas.microsoft.com/office/powerpoint/2010/main" val="84758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KaiTi" pitchFamily="49" charset="-122"/>
                <a:ea typeface="KaiTi" pitchFamily="49" charset="-122"/>
              </a:rPr>
              <a:t>连</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都</a:t>
            </a:r>
            <a:r>
              <a:rPr lang="en-US" altLang="zh-CN" dirty="0">
                <a:latin typeface="KaiTi" pitchFamily="49" charset="-122"/>
                <a:ea typeface="KaiTi" pitchFamily="49" charset="-122"/>
              </a:rPr>
              <a:t>… </a:t>
            </a:r>
            <a:r>
              <a:rPr lang="en-US" altLang="zh-CN" dirty="0" smtClean="0">
                <a:latin typeface="KaiTi" pitchFamily="49" charset="-122"/>
                <a:ea typeface="KaiTi" pitchFamily="49" charset="-122"/>
              </a:rPr>
              <a:t>  (</a:t>
            </a:r>
            <a:r>
              <a:rPr lang="zh-CN" altLang="en-US" dirty="0" smtClean="0">
                <a:latin typeface="KaiTi" pitchFamily="49" charset="-122"/>
                <a:ea typeface="KaiTi" pitchFamily="49" charset="-122"/>
              </a:rPr>
              <a:t>例句</a:t>
            </a:r>
            <a:r>
              <a:rPr lang="en-US" altLang="zh-CN" dirty="0" smtClean="0">
                <a:latin typeface="KaiTi" pitchFamily="49" charset="-122"/>
                <a:ea typeface="KaiTi" pitchFamily="49" charset="-122"/>
              </a:rPr>
              <a:t>)</a:t>
            </a:r>
            <a:endParaRPr lang="en-US" dirty="0">
              <a:latin typeface="KaiTi" pitchFamily="49" charset="-122"/>
              <a:ea typeface="KaiTi" pitchFamily="49" charset="-122"/>
            </a:endParaRPr>
          </a:p>
        </p:txBody>
      </p:sp>
      <p:sp>
        <p:nvSpPr>
          <p:cNvPr id="7" name="Content Placeholder 2"/>
          <p:cNvSpPr>
            <a:spLocks noGrp="1"/>
          </p:cNvSpPr>
          <p:nvPr>
            <p:ph sz="half" idx="1"/>
          </p:nvPr>
        </p:nvSpPr>
        <p:spPr>
          <a:xfrm>
            <a:off x="457200" y="1600200"/>
            <a:ext cx="4038600" cy="4525963"/>
          </a:xfrm>
        </p:spPr>
        <p:txBody>
          <a:bodyPr/>
          <a:lstStyle/>
          <a:p>
            <a:pPr>
              <a:spcBef>
                <a:spcPts val="0"/>
              </a:spcBef>
            </a:pPr>
            <a:r>
              <a:rPr lang="zh-CN" altLang="en-US" dirty="0" smtClean="0">
                <a:latin typeface="KaiTi" pitchFamily="49" charset="-122"/>
                <a:ea typeface="KaiTi" pitchFamily="49" charset="-122"/>
              </a:rPr>
              <a:t>他连</a:t>
            </a:r>
            <a:r>
              <a:rPr lang="zh-CN" altLang="en-US" b="1" u="sng" dirty="0" smtClean="0">
                <a:latin typeface="KaiTi" pitchFamily="49" charset="-122"/>
                <a:ea typeface="KaiTi" pitchFamily="49" charset="-122"/>
              </a:rPr>
              <a:t>中文</a:t>
            </a:r>
            <a:r>
              <a:rPr lang="zh-CN" altLang="en-US" dirty="0" smtClean="0">
                <a:latin typeface="KaiTi" pitchFamily="49" charset="-122"/>
                <a:ea typeface="KaiTi" pitchFamily="49" charset="-122"/>
              </a:rPr>
              <a:t>都会说。</a:t>
            </a:r>
            <a:endParaRPr lang="en-US" altLang="zh-CN" dirty="0" smtClean="0">
              <a:latin typeface="KaiTi" pitchFamily="49" charset="-122"/>
              <a:ea typeface="KaiTi" pitchFamily="49" charset="-122"/>
            </a:endParaRPr>
          </a:p>
          <a:p>
            <a:pPr>
              <a:spcBef>
                <a:spcPts val="0"/>
              </a:spcBef>
            </a:pPr>
            <a:endParaRPr lang="en-US" dirty="0">
              <a:latin typeface="KaiTi" pitchFamily="49" charset="-122"/>
              <a:ea typeface="KaiTi" pitchFamily="49" charset="-122"/>
            </a:endParaRPr>
          </a:p>
          <a:p>
            <a:pPr>
              <a:spcBef>
                <a:spcPts val="0"/>
              </a:spcBef>
            </a:pPr>
            <a:r>
              <a:rPr lang="zh-CN" altLang="en-US" dirty="0" smtClean="0">
                <a:latin typeface="KaiTi" pitchFamily="49" charset="-122"/>
                <a:ea typeface="KaiTi" pitchFamily="49" charset="-122"/>
              </a:rPr>
              <a:t>他连</a:t>
            </a:r>
            <a:r>
              <a:rPr lang="zh-CN" altLang="en-US" b="1" u="sng" dirty="0" smtClean="0">
                <a:latin typeface="KaiTi" pitchFamily="49" charset="-122"/>
                <a:ea typeface="KaiTi" pitchFamily="49" charset="-122"/>
              </a:rPr>
              <a:t>地图</a:t>
            </a:r>
            <a:r>
              <a:rPr lang="zh-CN" altLang="en-US" dirty="0" smtClean="0">
                <a:latin typeface="KaiTi" pitchFamily="49" charset="-122"/>
                <a:ea typeface="KaiTi" pitchFamily="49" charset="-122"/>
              </a:rPr>
              <a:t>都找到了。</a:t>
            </a:r>
            <a:endParaRPr lang="en-US" altLang="zh-CN" dirty="0" smtClean="0">
              <a:latin typeface="KaiTi" pitchFamily="49" charset="-122"/>
              <a:ea typeface="KaiTi" pitchFamily="49" charset="-122"/>
            </a:endParaRPr>
          </a:p>
          <a:p>
            <a:pPr>
              <a:spcBef>
                <a:spcPts val="0"/>
              </a:spcBef>
            </a:pPr>
            <a:endParaRPr lang="en-US" dirty="0">
              <a:latin typeface="KaiTi" pitchFamily="49" charset="-122"/>
              <a:ea typeface="KaiTi" pitchFamily="49" charset="-122"/>
            </a:endParaRPr>
          </a:p>
          <a:p>
            <a:pPr>
              <a:spcBef>
                <a:spcPts val="0"/>
              </a:spcBef>
            </a:pPr>
            <a:r>
              <a:rPr lang="zh-CN" altLang="en-US" dirty="0" smtClean="0">
                <a:latin typeface="KaiTi" pitchFamily="49" charset="-122"/>
                <a:ea typeface="KaiTi" pitchFamily="49" charset="-122"/>
              </a:rPr>
              <a:t>他</a:t>
            </a:r>
            <a:r>
              <a:rPr lang="zh-CN" altLang="en-US" dirty="0">
                <a:latin typeface="KaiTi" pitchFamily="49" charset="-122"/>
                <a:ea typeface="KaiTi" pitchFamily="49" charset="-122"/>
              </a:rPr>
              <a:t>连</a:t>
            </a:r>
            <a:r>
              <a:rPr lang="zh-CN" altLang="en-US" b="1" u="sng" dirty="0">
                <a:latin typeface="KaiTi" pitchFamily="49" charset="-122"/>
                <a:ea typeface="KaiTi" pitchFamily="49" charset="-122"/>
              </a:rPr>
              <a:t>老师</a:t>
            </a:r>
            <a:r>
              <a:rPr lang="zh-CN" altLang="en-US" dirty="0">
                <a:latin typeface="KaiTi" pitchFamily="49" charset="-122"/>
                <a:ea typeface="KaiTi" pitchFamily="49" charset="-122"/>
              </a:rPr>
              <a:t>都请来了。</a:t>
            </a:r>
            <a:endParaRPr lang="en-US" altLang="zh-CN" dirty="0">
              <a:latin typeface="KaiTi" pitchFamily="49" charset="-122"/>
              <a:ea typeface="KaiTi" pitchFamily="49" charset="-122"/>
            </a:endParaRPr>
          </a:p>
          <a:p>
            <a:pPr>
              <a:spcBef>
                <a:spcPts val="0"/>
              </a:spcBef>
            </a:pPr>
            <a:endParaRPr lang="en-US" dirty="0">
              <a:latin typeface="KaiTi" pitchFamily="49" charset="-122"/>
              <a:ea typeface="KaiTi" pitchFamily="49" charset="-122"/>
            </a:endParaRPr>
          </a:p>
        </p:txBody>
      </p:sp>
      <p:sp>
        <p:nvSpPr>
          <p:cNvPr id="8" name="Content Placeholder 4"/>
          <p:cNvSpPr>
            <a:spLocks noGrp="1"/>
          </p:cNvSpPr>
          <p:nvPr>
            <p:ph sz="half" idx="2"/>
          </p:nvPr>
        </p:nvSpPr>
        <p:spPr>
          <a:xfrm>
            <a:off x="4648200" y="1600200"/>
            <a:ext cx="4038600" cy="4525963"/>
          </a:xfrm>
        </p:spPr>
        <p:txBody>
          <a:bodyPr/>
          <a:lstStyle/>
          <a:p>
            <a:pPr>
              <a:spcBef>
                <a:spcPts val="0"/>
              </a:spcBef>
            </a:pPr>
            <a:r>
              <a:rPr lang="zh-CN" altLang="en-US" dirty="0" smtClean="0">
                <a:latin typeface="KaiTi" pitchFamily="49" charset="-122"/>
                <a:ea typeface="KaiTi" pitchFamily="49" charset="-122"/>
              </a:rPr>
              <a:t>他连</a:t>
            </a:r>
            <a:r>
              <a:rPr lang="zh-CN" altLang="en-US" b="1" u="sng" dirty="0" smtClean="0">
                <a:latin typeface="KaiTi" pitchFamily="49" charset="-122"/>
                <a:ea typeface="KaiTi" pitchFamily="49" charset="-122"/>
              </a:rPr>
              <a:t>中文字</a:t>
            </a:r>
            <a:r>
              <a:rPr lang="zh-CN" altLang="en-US" dirty="0" smtClean="0">
                <a:latin typeface="KaiTi" pitchFamily="49" charset="-122"/>
                <a:ea typeface="KaiTi" pitchFamily="49" charset="-122"/>
              </a:rPr>
              <a:t>都不会写。</a:t>
            </a:r>
            <a:endParaRPr lang="en-US" altLang="zh-CN" dirty="0" smtClean="0">
              <a:latin typeface="KaiTi" pitchFamily="49" charset="-122"/>
              <a:ea typeface="KaiTi" pitchFamily="49" charset="-122"/>
            </a:endParaRPr>
          </a:p>
          <a:p>
            <a:pPr>
              <a:spcBef>
                <a:spcPts val="0"/>
              </a:spcBef>
            </a:pPr>
            <a:endParaRPr lang="en-US" dirty="0">
              <a:latin typeface="KaiTi" pitchFamily="49" charset="-122"/>
              <a:ea typeface="KaiTi" pitchFamily="49" charset="-122"/>
            </a:endParaRPr>
          </a:p>
          <a:p>
            <a:pPr>
              <a:spcBef>
                <a:spcPts val="0"/>
              </a:spcBef>
            </a:pPr>
            <a:r>
              <a:rPr lang="zh-CN" altLang="en-US" dirty="0" smtClean="0">
                <a:latin typeface="KaiTi" pitchFamily="49" charset="-122"/>
                <a:ea typeface="KaiTi" pitchFamily="49" charset="-122"/>
              </a:rPr>
              <a:t>他连</a:t>
            </a:r>
            <a:r>
              <a:rPr lang="zh-CN" altLang="en-US" b="1" u="sng" dirty="0" smtClean="0">
                <a:latin typeface="KaiTi" pitchFamily="49" charset="-122"/>
                <a:ea typeface="KaiTi" pitchFamily="49" charset="-122"/>
              </a:rPr>
              <a:t>去哪里休假</a:t>
            </a:r>
            <a:r>
              <a:rPr lang="zh-CN" altLang="en-US" dirty="0" smtClean="0">
                <a:latin typeface="KaiTi" pitchFamily="49" charset="-122"/>
                <a:ea typeface="KaiTi" pitchFamily="49" charset="-122"/>
              </a:rPr>
              <a:t>都不知道。</a:t>
            </a:r>
            <a:endParaRPr lang="en-US" altLang="zh-CN" dirty="0" smtClean="0">
              <a:latin typeface="KaiTi" pitchFamily="49" charset="-122"/>
              <a:ea typeface="KaiTi" pitchFamily="49" charset="-122"/>
            </a:endParaRPr>
          </a:p>
          <a:p>
            <a:pPr>
              <a:spcBef>
                <a:spcPts val="0"/>
              </a:spcBef>
            </a:pPr>
            <a:endParaRPr lang="en-US" dirty="0">
              <a:latin typeface="KaiTi" pitchFamily="49" charset="-122"/>
              <a:ea typeface="KaiTi" pitchFamily="49" charset="-122"/>
            </a:endParaRPr>
          </a:p>
          <a:p>
            <a:pPr>
              <a:spcBef>
                <a:spcPts val="0"/>
              </a:spcBef>
            </a:pPr>
            <a:r>
              <a:rPr lang="zh-CN" altLang="en-US" dirty="0" smtClean="0">
                <a:latin typeface="KaiTi" pitchFamily="49" charset="-122"/>
                <a:ea typeface="KaiTi" pitchFamily="49" charset="-122"/>
              </a:rPr>
              <a:t>他连</a:t>
            </a:r>
            <a:r>
              <a:rPr lang="zh-CN" altLang="en-US" u="sng" dirty="0" smtClean="0">
                <a:latin typeface="KaiTi" pitchFamily="49" charset="-122"/>
                <a:ea typeface="KaiTi" pitchFamily="49" charset="-122"/>
              </a:rPr>
              <a:t>他的</a:t>
            </a:r>
            <a:r>
              <a:rPr lang="zh-CN" altLang="en-US" b="1" u="sng" dirty="0" smtClean="0">
                <a:latin typeface="KaiTi" pitchFamily="49" charset="-122"/>
                <a:ea typeface="KaiTi" pitchFamily="49" charset="-122"/>
              </a:rPr>
              <a:t>好朋友</a:t>
            </a:r>
            <a:r>
              <a:rPr lang="zh-CN" altLang="en-US" dirty="0" smtClean="0">
                <a:latin typeface="KaiTi" pitchFamily="49" charset="-122"/>
                <a:ea typeface="KaiTi" pitchFamily="49" charset="-122"/>
              </a:rPr>
              <a:t>都没有告诉。</a:t>
            </a:r>
            <a:endParaRPr lang="en-US" dirty="0">
              <a:latin typeface="KaiTi" pitchFamily="49" charset="-122"/>
              <a:ea typeface="KaiTi" pitchFamily="49" charset="-122"/>
            </a:endParaRPr>
          </a:p>
        </p:txBody>
      </p:sp>
    </p:spTree>
    <p:extLst>
      <p:ext uri="{BB962C8B-B14F-4D97-AF65-F5344CB8AC3E}">
        <p14:creationId xmlns:p14="http://schemas.microsoft.com/office/powerpoint/2010/main" val="1940600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zh-CN" dirty="0" smtClean="0">
                <a:latin typeface="KaiTi" pitchFamily="49" charset="-122"/>
                <a:ea typeface="KaiTi" pitchFamily="49" charset="-122"/>
              </a:rPr>
              <a:t>  </a:t>
            </a:r>
            <a:r>
              <a:rPr lang="zh-CN" altLang="en-US" dirty="0" smtClean="0">
                <a:latin typeface="KaiTi" pitchFamily="49" charset="-122"/>
                <a:ea typeface="KaiTi" pitchFamily="49" charset="-122"/>
              </a:rPr>
              <a:t>被</a:t>
            </a:r>
            <a:r>
              <a:rPr lang="en-US" altLang="zh-CN" dirty="0" smtClean="0">
                <a:latin typeface="KaiTi" pitchFamily="49" charset="-122"/>
                <a:ea typeface="KaiTi" pitchFamily="49" charset="-122"/>
              </a:rPr>
              <a:t> … </a:t>
            </a:r>
            <a:r>
              <a:rPr lang="zh-CN" altLang="en-US" dirty="0" smtClean="0">
                <a:latin typeface="KaiTi" pitchFamily="49" charset="-122"/>
                <a:ea typeface="KaiTi" pitchFamily="49" charset="-122"/>
              </a:rPr>
              <a:t>吸引了</a:t>
            </a:r>
            <a:endParaRPr lang="en-US" dirty="0">
              <a:latin typeface="KaiTi" pitchFamily="49" charset="-122"/>
              <a:ea typeface="KaiTi" pitchFamily="49" charset="-122"/>
            </a:endParaRPr>
          </a:p>
        </p:txBody>
      </p:sp>
      <p:sp>
        <p:nvSpPr>
          <p:cNvPr id="5" name="Subtitle 4"/>
          <p:cNvSpPr>
            <a:spLocks noGrp="1"/>
          </p:cNvSpPr>
          <p:nvPr>
            <p:ph type="subTitle" idx="1"/>
          </p:nvPr>
        </p:nvSpPr>
        <p:spPr/>
        <p:txBody>
          <a:bodyPr/>
          <a:lstStyle/>
          <a:p>
            <a:r>
              <a:rPr lang="en-US" dirty="0"/>
              <a:t>b</a:t>
            </a:r>
            <a:r>
              <a:rPr lang="en-US" dirty="0" smtClean="0"/>
              <a:t>eing attracted by …</a:t>
            </a:r>
            <a:endParaRPr lang="en-US" dirty="0"/>
          </a:p>
        </p:txBody>
      </p:sp>
    </p:spTree>
    <p:extLst>
      <p:ext uri="{BB962C8B-B14F-4D97-AF65-F5344CB8AC3E}">
        <p14:creationId xmlns:p14="http://schemas.microsoft.com/office/powerpoint/2010/main" val="16404651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use this structure </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stress is on the element to be emphasizes </a:t>
            </a:r>
            <a:r>
              <a:rPr lang="en-US" dirty="0" smtClean="0"/>
              <a:t>between </a:t>
            </a:r>
            <a:r>
              <a:rPr lang="zh-CN" altLang="en-US" dirty="0" smtClean="0">
                <a:latin typeface="KaiTi" pitchFamily="49" charset="-122"/>
                <a:ea typeface="KaiTi" pitchFamily="49" charset="-122"/>
              </a:rPr>
              <a:t>连 </a:t>
            </a:r>
            <a:r>
              <a:rPr lang="en-US" altLang="zh-CN" dirty="0" smtClean="0">
                <a:latin typeface="KaiTi" pitchFamily="49" charset="-122"/>
                <a:ea typeface="KaiTi" pitchFamily="49" charset="-122"/>
              </a:rPr>
              <a:t>and </a:t>
            </a:r>
            <a:r>
              <a:rPr lang="zh-CN" altLang="en-US" dirty="0" smtClean="0">
                <a:latin typeface="KaiTi" pitchFamily="49" charset="-122"/>
                <a:ea typeface="KaiTi" pitchFamily="49" charset="-122"/>
              </a:rPr>
              <a:t>都</a:t>
            </a:r>
            <a:r>
              <a:rPr lang="en-US" altLang="zh-CN" dirty="0" smtClean="0"/>
              <a:t>.</a:t>
            </a:r>
          </a:p>
          <a:p>
            <a:endParaRPr lang="en-US" dirty="0"/>
          </a:p>
        </p:txBody>
      </p:sp>
    </p:spTree>
    <p:extLst>
      <p:ext uri="{BB962C8B-B14F-4D97-AF65-F5344CB8AC3E}">
        <p14:creationId xmlns:p14="http://schemas.microsoft.com/office/powerpoint/2010/main" val="26347706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spcBef>
                <a:spcPts val="0"/>
              </a:spcBef>
            </a:pPr>
            <a:r>
              <a:rPr lang="zh-CN" altLang="en-US" dirty="0" smtClean="0">
                <a:latin typeface="KaiTi" pitchFamily="49" charset="-122"/>
                <a:ea typeface="KaiTi" pitchFamily="49" charset="-122"/>
              </a:rPr>
              <a:t>他连</a:t>
            </a:r>
            <a:r>
              <a:rPr lang="zh-CN" altLang="en-US" b="1" u="sng" dirty="0" smtClean="0">
                <a:solidFill>
                  <a:srgbClr val="FF0000"/>
                </a:solidFill>
                <a:latin typeface="KaiTi" pitchFamily="49" charset="-122"/>
                <a:ea typeface="KaiTi" pitchFamily="49" charset="-122"/>
              </a:rPr>
              <a:t>中文</a:t>
            </a:r>
            <a:r>
              <a:rPr lang="zh-CN" altLang="en-US" dirty="0" smtClean="0">
                <a:latin typeface="KaiTi" pitchFamily="49" charset="-122"/>
                <a:ea typeface="KaiTi" pitchFamily="49" charset="-122"/>
              </a:rPr>
              <a:t>都会说。</a:t>
            </a:r>
            <a:endParaRPr lang="en-US" altLang="zh-CN" dirty="0" smtClean="0">
              <a:latin typeface="KaiTi" pitchFamily="49" charset="-122"/>
              <a:ea typeface="KaiTi" pitchFamily="49" charset="-122"/>
            </a:endParaRPr>
          </a:p>
          <a:p>
            <a:pPr>
              <a:spcBef>
                <a:spcPts val="0"/>
              </a:spcBef>
            </a:pPr>
            <a:endParaRPr lang="en-US" dirty="0">
              <a:latin typeface="KaiTi" pitchFamily="49" charset="-122"/>
              <a:ea typeface="KaiTi" pitchFamily="49" charset="-122"/>
            </a:endParaRPr>
          </a:p>
          <a:p>
            <a:pPr>
              <a:spcBef>
                <a:spcPts val="0"/>
              </a:spcBef>
            </a:pPr>
            <a:r>
              <a:rPr lang="zh-CN" altLang="en-US" dirty="0" smtClean="0">
                <a:latin typeface="KaiTi" pitchFamily="49" charset="-122"/>
                <a:ea typeface="KaiTi" pitchFamily="49" charset="-122"/>
              </a:rPr>
              <a:t>他连</a:t>
            </a:r>
            <a:r>
              <a:rPr lang="zh-CN" altLang="en-US" b="1" u="sng" dirty="0" smtClean="0">
                <a:solidFill>
                  <a:srgbClr val="FF0000"/>
                </a:solidFill>
                <a:latin typeface="KaiTi" pitchFamily="49" charset="-122"/>
                <a:ea typeface="KaiTi" pitchFamily="49" charset="-122"/>
              </a:rPr>
              <a:t>地图</a:t>
            </a:r>
            <a:r>
              <a:rPr lang="zh-CN" altLang="en-US" dirty="0" smtClean="0">
                <a:latin typeface="KaiTi" pitchFamily="49" charset="-122"/>
                <a:ea typeface="KaiTi" pitchFamily="49" charset="-122"/>
              </a:rPr>
              <a:t>都找到了。</a:t>
            </a:r>
            <a:endParaRPr lang="en-US" altLang="zh-CN" dirty="0" smtClean="0">
              <a:latin typeface="KaiTi" pitchFamily="49" charset="-122"/>
              <a:ea typeface="KaiTi" pitchFamily="49" charset="-122"/>
            </a:endParaRPr>
          </a:p>
          <a:p>
            <a:pPr>
              <a:spcBef>
                <a:spcPts val="0"/>
              </a:spcBef>
            </a:pPr>
            <a:endParaRPr lang="en-US" dirty="0">
              <a:latin typeface="KaiTi" pitchFamily="49" charset="-122"/>
              <a:ea typeface="KaiTi" pitchFamily="49" charset="-122"/>
            </a:endParaRPr>
          </a:p>
          <a:p>
            <a:pPr>
              <a:spcBef>
                <a:spcPts val="0"/>
              </a:spcBef>
            </a:pPr>
            <a:r>
              <a:rPr lang="zh-CN" altLang="en-US" dirty="0" smtClean="0">
                <a:latin typeface="KaiTi" pitchFamily="49" charset="-122"/>
                <a:ea typeface="KaiTi" pitchFamily="49" charset="-122"/>
              </a:rPr>
              <a:t>他</a:t>
            </a:r>
            <a:r>
              <a:rPr lang="zh-CN" altLang="en-US" dirty="0">
                <a:latin typeface="KaiTi" pitchFamily="49" charset="-122"/>
                <a:ea typeface="KaiTi" pitchFamily="49" charset="-122"/>
              </a:rPr>
              <a:t>连</a:t>
            </a:r>
            <a:r>
              <a:rPr lang="zh-CN" altLang="en-US" b="1" u="sng" dirty="0">
                <a:solidFill>
                  <a:srgbClr val="FF0000"/>
                </a:solidFill>
                <a:latin typeface="KaiTi" pitchFamily="49" charset="-122"/>
                <a:ea typeface="KaiTi" pitchFamily="49" charset="-122"/>
              </a:rPr>
              <a:t>老师</a:t>
            </a:r>
            <a:r>
              <a:rPr lang="zh-CN" altLang="en-US" dirty="0">
                <a:latin typeface="KaiTi" pitchFamily="49" charset="-122"/>
                <a:ea typeface="KaiTi" pitchFamily="49" charset="-122"/>
              </a:rPr>
              <a:t>都请来了。</a:t>
            </a:r>
            <a:endParaRPr lang="en-US" altLang="zh-CN" dirty="0">
              <a:latin typeface="KaiTi" pitchFamily="49" charset="-122"/>
              <a:ea typeface="KaiTi" pitchFamily="49" charset="-122"/>
            </a:endParaRPr>
          </a:p>
          <a:p>
            <a:pPr>
              <a:spcBef>
                <a:spcPts val="0"/>
              </a:spcBef>
            </a:pPr>
            <a:endParaRPr lang="en-US" dirty="0">
              <a:latin typeface="KaiTi" pitchFamily="49" charset="-122"/>
              <a:ea typeface="KaiTi" pitchFamily="49" charset="-122"/>
            </a:endParaRPr>
          </a:p>
        </p:txBody>
      </p:sp>
      <p:sp>
        <p:nvSpPr>
          <p:cNvPr id="5" name="Content Placeholder 4"/>
          <p:cNvSpPr>
            <a:spLocks noGrp="1"/>
          </p:cNvSpPr>
          <p:nvPr>
            <p:ph sz="half" idx="2"/>
          </p:nvPr>
        </p:nvSpPr>
        <p:spPr/>
        <p:txBody>
          <a:bodyPr/>
          <a:lstStyle/>
          <a:p>
            <a:pPr>
              <a:spcBef>
                <a:spcPts val="0"/>
              </a:spcBef>
            </a:pPr>
            <a:r>
              <a:rPr lang="zh-CN" altLang="en-US" dirty="0" smtClean="0">
                <a:latin typeface="KaiTi" pitchFamily="49" charset="-122"/>
                <a:ea typeface="KaiTi" pitchFamily="49" charset="-122"/>
              </a:rPr>
              <a:t>他连</a:t>
            </a:r>
            <a:r>
              <a:rPr lang="zh-CN" altLang="en-US" b="1" u="sng" dirty="0" smtClean="0">
                <a:solidFill>
                  <a:srgbClr val="FF0000"/>
                </a:solidFill>
                <a:latin typeface="KaiTi" pitchFamily="49" charset="-122"/>
                <a:ea typeface="KaiTi" pitchFamily="49" charset="-122"/>
              </a:rPr>
              <a:t>中文字</a:t>
            </a:r>
            <a:r>
              <a:rPr lang="zh-CN" altLang="en-US" dirty="0" smtClean="0">
                <a:latin typeface="KaiTi" pitchFamily="49" charset="-122"/>
                <a:ea typeface="KaiTi" pitchFamily="49" charset="-122"/>
              </a:rPr>
              <a:t>都不会写。</a:t>
            </a:r>
            <a:endParaRPr lang="en-US" altLang="zh-CN" dirty="0" smtClean="0">
              <a:latin typeface="KaiTi" pitchFamily="49" charset="-122"/>
              <a:ea typeface="KaiTi" pitchFamily="49" charset="-122"/>
            </a:endParaRPr>
          </a:p>
          <a:p>
            <a:pPr>
              <a:spcBef>
                <a:spcPts val="0"/>
              </a:spcBef>
            </a:pPr>
            <a:endParaRPr lang="en-US" dirty="0">
              <a:latin typeface="KaiTi" pitchFamily="49" charset="-122"/>
              <a:ea typeface="KaiTi" pitchFamily="49" charset="-122"/>
            </a:endParaRPr>
          </a:p>
          <a:p>
            <a:pPr>
              <a:spcBef>
                <a:spcPts val="0"/>
              </a:spcBef>
            </a:pPr>
            <a:r>
              <a:rPr lang="zh-CN" altLang="en-US" dirty="0" smtClean="0">
                <a:latin typeface="KaiTi" pitchFamily="49" charset="-122"/>
                <a:ea typeface="KaiTi" pitchFamily="49" charset="-122"/>
              </a:rPr>
              <a:t>他连</a:t>
            </a:r>
            <a:r>
              <a:rPr lang="zh-CN" altLang="en-US" b="1" u="sng" dirty="0" smtClean="0">
                <a:solidFill>
                  <a:srgbClr val="FF0000"/>
                </a:solidFill>
                <a:latin typeface="KaiTi" pitchFamily="49" charset="-122"/>
                <a:ea typeface="KaiTi" pitchFamily="49" charset="-122"/>
              </a:rPr>
              <a:t>去哪里休假</a:t>
            </a:r>
            <a:r>
              <a:rPr lang="zh-CN" altLang="en-US" dirty="0" smtClean="0">
                <a:latin typeface="KaiTi" pitchFamily="49" charset="-122"/>
                <a:ea typeface="KaiTi" pitchFamily="49" charset="-122"/>
              </a:rPr>
              <a:t>都不知道。</a:t>
            </a:r>
            <a:endParaRPr lang="en-US" altLang="zh-CN" dirty="0" smtClean="0">
              <a:latin typeface="KaiTi" pitchFamily="49" charset="-122"/>
              <a:ea typeface="KaiTi" pitchFamily="49" charset="-122"/>
            </a:endParaRPr>
          </a:p>
          <a:p>
            <a:pPr>
              <a:spcBef>
                <a:spcPts val="0"/>
              </a:spcBef>
            </a:pPr>
            <a:endParaRPr lang="en-US" dirty="0">
              <a:latin typeface="KaiTi" pitchFamily="49" charset="-122"/>
              <a:ea typeface="KaiTi" pitchFamily="49" charset="-122"/>
            </a:endParaRPr>
          </a:p>
          <a:p>
            <a:pPr>
              <a:spcBef>
                <a:spcPts val="0"/>
              </a:spcBef>
            </a:pPr>
            <a:r>
              <a:rPr lang="zh-CN" altLang="en-US" dirty="0" smtClean="0">
                <a:latin typeface="KaiTi" pitchFamily="49" charset="-122"/>
                <a:ea typeface="KaiTi" pitchFamily="49" charset="-122"/>
              </a:rPr>
              <a:t>他连</a:t>
            </a:r>
            <a:r>
              <a:rPr lang="zh-CN" altLang="en-US" u="sng" dirty="0" smtClean="0">
                <a:latin typeface="KaiTi" pitchFamily="49" charset="-122"/>
                <a:ea typeface="KaiTi" pitchFamily="49" charset="-122"/>
              </a:rPr>
              <a:t>他的</a:t>
            </a:r>
            <a:r>
              <a:rPr lang="zh-CN" altLang="en-US" b="1" u="sng" dirty="0" smtClean="0">
                <a:solidFill>
                  <a:srgbClr val="FF0000"/>
                </a:solidFill>
                <a:latin typeface="KaiTi" pitchFamily="49" charset="-122"/>
                <a:ea typeface="KaiTi" pitchFamily="49" charset="-122"/>
              </a:rPr>
              <a:t>好朋友</a:t>
            </a:r>
            <a:r>
              <a:rPr lang="zh-CN" altLang="en-US" dirty="0" smtClean="0">
                <a:latin typeface="KaiTi" pitchFamily="49" charset="-122"/>
                <a:ea typeface="KaiTi" pitchFamily="49" charset="-122"/>
              </a:rPr>
              <a:t>都没有告诉。</a:t>
            </a:r>
            <a:endParaRPr lang="en-US" dirty="0">
              <a:latin typeface="KaiTi" pitchFamily="49" charset="-122"/>
              <a:ea typeface="KaiTi" pitchFamily="49" charset="-122"/>
            </a:endParaRPr>
          </a:p>
        </p:txBody>
      </p:sp>
      <p:sp>
        <p:nvSpPr>
          <p:cNvPr id="7" name="Title 1"/>
          <p:cNvSpPr>
            <a:spLocks noGrp="1"/>
          </p:cNvSpPr>
          <p:nvPr>
            <p:ph type="title"/>
          </p:nvPr>
        </p:nvSpPr>
        <p:spPr>
          <a:xfrm>
            <a:off x="457200" y="274638"/>
            <a:ext cx="8229600" cy="1143000"/>
          </a:xfrm>
        </p:spPr>
        <p:txBody>
          <a:bodyPr/>
          <a:lstStyle/>
          <a:p>
            <a:r>
              <a:rPr lang="zh-CN" altLang="en-US" dirty="0" smtClean="0">
                <a:latin typeface="KaiTi" pitchFamily="49" charset="-122"/>
                <a:ea typeface="KaiTi" pitchFamily="49" charset="-122"/>
              </a:rPr>
              <a:t>连</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都</a:t>
            </a:r>
            <a:r>
              <a:rPr lang="en-US" altLang="zh-CN" dirty="0" smtClean="0">
                <a:latin typeface="KaiTi" pitchFamily="49" charset="-122"/>
                <a:ea typeface="KaiTi" pitchFamily="49" charset="-122"/>
              </a:rPr>
              <a:t>…</a:t>
            </a:r>
            <a:endParaRPr lang="en-US" dirty="0">
              <a:latin typeface="KaiTi" pitchFamily="49" charset="-122"/>
              <a:ea typeface="KaiTi" pitchFamily="49" charset="-122"/>
            </a:endParaRPr>
          </a:p>
        </p:txBody>
      </p:sp>
    </p:spTree>
    <p:extLst>
      <p:ext uri="{BB962C8B-B14F-4D97-AF65-F5344CB8AC3E}">
        <p14:creationId xmlns:p14="http://schemas.microsoft.com/office/powerpoint/2010/main" val="3143597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Autofit/>
          </a:bodyPr>
          <a:lstStyle/>
          <a:p>
            <a:pPr algn="l"/>
            <a:r>
              <a:rPr lang="en-US" sz="3600" dirty="0" smtClean="0"/>
              <a:t>Use the </a:t>
            </a:r>
            <a:r>
              <a:rPr lang="zh-CN" altLang="en-US" sz="3600" dirty="0" smtClean="0">
                <a:latin typeface="KaiTi" pitchFamily="49" charset="-122"/>
                <a:ea typeface="KaiTi" pitchFamily="49" charset="-122"/>
              </a:rPr>
              <a:t>连</a:t>
            </a:r>
            <a:r>
              <a:rPr lang="en-US" altLang="zh-CN" sz="3600" dirty="0" smtClean="0">
                <a:latin typeface="KaiTi" pitchFamily="49" charset="-122"/>
                <a:ea typeface="KaiTi" pitchFamily="49" charset="-122"/>
              </a:rPr>
              <a:t>…</a:t>
            </a:r>
            <a:r>
              <a:rPr lang="zh-CN" altLang="en-US" sz="3600" dirty="0" smtClean="0">
                <a:latin typeface="KaiTi" pitchFamily="49" charset="-122"/>
                <a:ea typeface="KaiTi" pitchFamily="49" charset="-122"/>
              </a:rPr>
              <a:t>都</a:t>
            </a:r>
            <a:r>
              <a:rPr lang="en-US" altLang="zh-CN" sz="3600" dirty="0" smtClean="0">
                <a:latin typeface="KaiTi" pitchFamily="49" charset="-122"/>
                <a:ea typeface="KaiTi" pitchFamily="49" charset="-122"/>
              </a:rPr>
              <a:t>…</a:t>
            </a:r>
            <a:r>
              <a:rPr lang="en-US" altLang="zh-CN" sz="3600" dirty="0" smtClean="0"/>
              <a:t> structure and the picture to make two meaningful sentences, one positive, and one negative.  </a:t>
            </a:r>
            <a:endParaRPr lang="en-US" sz="3600" dirty="0"/>
          </a:p>
        </p:txBody>
      </p:sp>
    </p:spTree>
    <p:extLst>
      <p:ext uri="{BB962C8B-B14F-4D97-AF65-F5344CB8AC3E}">
        <p14:creationId xmlns:p14="http://schemas.microsoft.com/office/powerpoint/2010/main" val="1500616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KaiTi" pitchFamily="49" charset="-122"/>
                <a:ea typeface="KaiTi" pitchFamily="49" charset="-122"/>
              </a:rPr>
              <a:t>连</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都</a:t>
            </a:r>
            <a:r>
              <a:rPr lang="en-US" altLang="zh-CN" dirty="0" smtClean="0">
                <a:latin typeface="KaiTi" pitchFamily="49" charset="-122"/>
                <a:ea typeface="KaiTi" pitchFamily="49" charset="-122"/>
              </a:rPr>
              <a:t>…</a:t>
            </a:r>
            <a:endParaRPr lang="en-US" dirty="0">
              <a:latin typeface="KaiTi" pitchFamily="49" charset="-122"/>
              <a:ea typeface="KaiTi" pitchFamily="49" charset="-122"/>
            </a:endParaRPr>
          </a:p>
        </p:txBody>
      </p:sp>
      <p:grpSp>
        <p:nvGrpSpPr>
          <p:cNvPr id="5" name="Group 4"/>
          <p:cNvGrpSpPr/>
          <p:nvPr/>
        </p:nvGrpSpPr>
        <p:grpSpPr>
          <a:xfrm>
            <a:off x="1734978" y="1676401"/>
            <a:ext cx="6150267" cy="4724399"/>
            <a:chOff x="1981200" y="1676401"/>
            <a:chExt cx="6150267" cy="4724399"/>
          </a:xfrm>
        </p:grpSpPr>
        <p:pic>
          <p:nvPicPr>
            <p:cNvPr id="10242" name="Picture 2" descr="http://pic4.nipic.com/20091126/2359039_094536091967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8800"/>
              <a:ext cx="5904045"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5722357" y="3839290"/>
              <a:ext cx="4572000" cy="246221"/>
            </a:xfrm>
            <a:prstGeom prst="rect">
              <a:avLst/>
            </a:prstGeom>
          </p:spPr>
          <p:txBody>
            <a:bodyPr>
              <a:spAutoFit/>
            </a:bodyPr>
            <a:lstStyle/>
            <a:p>
              <a:r>
                <a:rPr lang="en-US" sz="1000" dirty="0" smtClean="0">
                  <a:solidFill>
                    <a:schemeClr val="bg1">
                      <a:lumMod val="65000"/>
                    </a:schemeClr>
                  </a:solidFill>
                </a:rPr>
                <a:t>http://pic4.nipic.com/20091126/2359039_094536091967_2.jpg</a:t>
              </a:r>
              <a:endParaRPr lang="en-US" sz="1000" dirty="0">
                <a:solidFill>
                  <a:schemeClr val="bg1">
                    <a:lumMod val="65000"/>
                  </a:schemeClr>
                </a:solidFill>
              </a:endParaRPr>
            </a:p>
          </p:txBody>
        </p:sp>
      </p:grpSp>
    </p:spTree>
    <p:extLst>
      <p:ext uri="{BB962C8B-B14F-4D97-AF65-F5344CB8AC3E}">
        <p14:creationId xmlns:p14="http://schemas.microsoft.com/office/powerpoint/2010/main" val="18198327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KaiTi" pitchFamily="49" charset="-122"/>
                <a:ea typeface="KaiTi" pitchFamily="49" charset="-122"/>
              </a:rPr>
              <a:t>连</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都</a:t>
            </a:r>
            <a:r>
              <a:rPr lang="en-US" altLang="zh-CN" dirty="0" smtClean="0">
                <a:latin typeface="KaiTi" pitchFamily="49" charset="-122"/>
                <a:ea typeface="KaiTi" pitchFamily="49" charset="-122"/>
              </a:rPr>
              <a:t>…</a:t>
            </a:r>
            <a:endParaRPr lang="en-US" dirty="0">
              <a:latin typeface="KaiTi" pitchFamily="49" charset="-122"/>
              <a:ea typeface="KaiTi" pitchFamily="49" charset="-122"/>
            </a:endParaRPr>
          </a:p>
        </p:txBody>
      </p:sp>
      <p:grpSp>
        <p:nvGrpSpPr>
          <p:cNvPr id="8" name="Group 7"/>
          <p:cNvGrpSpPr/>
          <p:nvPr/>
        </p:nvGrpSpPr>
        <p:grpSpPr>
          <a:xfrm>
            <a:off x="1006878" y="1676400"/>
            <a:ext cx="7130244" cy="4572000"/>
            <a:chOff x="1006878" y="1676400"/>
            <a:chExt cx="7130244" cy="4572000"/>
          </a:xfrm>
        </p:grpSpPr>
        <p:pic>
          <p:nvPicPr>
            <p:cNvPr id="3076" name="Picture 4" descr="http://i1075.photobucket.com/albums/w429/tu2028/drinking-water-promotes-weight-loss_zps93f908d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878" y="1676400"/>
              <a:ext cx="7130244"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0" y="5988319"/>
              <a:ext cx="5851122" cy="246221"/>
            </a:xfrm>
            <a:prstGeom prst="rect">
              <a:avLst/>
            </a:prstGeom>
          </p:spPr>
          <p:txBody>
            <a:bodyPr wrap="square">
              <a:spAutoFit/>
            </a:bodyPr>
            <a:lstStyle/>
            <a:p>
              <a:r>
                <a:rPr lang="en-US" sz="1000" dirty="0">
                  <a:solidFill>
                    <a:schemeClr val="accent5">
                      <a:lumMod val="60000"/>
                      <a:lumOff val="40000"/>
                    </a:schemeClr>
                  </a:solidFill>
                </a:rPr>
                <a:t>http://i1075.photobucket.com/albums/w429/tu2028/drinking-water-promotes-weight-loss_zps93f908d8.jpg</a:t>
              </a:r>
            </a:p>
          </p:txBody>
        </p:sp>
      </p:grpSp>
    </p:spTree>
    <p:extLst>
      <p:ext uri="{BB962C8B-B14F-4D97-AF65-F5344CB8AC3E}">
        <p14:creationId xmlns:p14="http://schemas.microsoft.com/office/powerpoint/2010/main" val="3683910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78735" y="2133600"/>
            <a:ext cx="6212714" cy="4133045"/>
            <a:chOff x="1578735" y="1752600"/>
            <a:chExt cx="6212714" cy="4133045"/>
          </a:xfrm>
        </p:grpSpPr>
        <p:pic>
          <p:nvPicPr>
            <p:cNvPr id="12292" name="Picture 4" descr="http://thumbs.dreamstime.com/z/shocked-asian-businessman-1411484.jpg"/>
            <p:cNvPicPr>
              <a:picLocks noChangeAspect="1" noChangeArrowheads="1"/>
            </p:cNvPicPr>
            <p:nvPr/>
          </p:nvPicPr>
          <p:blipFill rotWithShape="1">
            <a:blip r:embed="rId2">
              <a:extLst>
                <a:ext uri="{28A0092B-C50C-407E-A947-70E740481C1C}">
                  <a14:useLocalDpi xmlns:a14="http://schemas.microsoft.com/office/drawing/2010/main" val="0"/>
                </a:ext>
              </a:extLst>
            </a:blip>
            <a:srcRect b="9601"/>
            <a:stretch/>
          </p:blipFill>
          <p:spPr bwMode="auto">
            <a:xfrm>
              <a:off x="1600200" y="1752600"/>
              <a:ext cx="6191249" cy="41330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78735" y="5639424"/>
              <a:ext cx="4572000" cy="246221"/>
            </a:xfrm>
            <a:prstGeom prst="rect">
              <a:avLst/>
            </a:prstGeom>
          </p:spPr>
          <p:txBody>
            <a:bodyPr>
              <a:spAutoFit/>
            </a:bodyPr>
            <a:lstStyle/>
            <a:p>
              <a:r>
                <a:rPr lang="en-US" sz="1000" dirty="0" smtClean="0">
                  <a:solidFill>
                    <a:schemeClr val="tx1">
                      <a:lumMod val="65000"/>
                      <a:lumOff val="35000"/>
                    </a:schemeClr>
                  </a:solidFill>
                </a:rPr>
                <a:t>http://thumbs.dreamstime.com/z/shocked-asian-businessman-1411484.jpg</a:t>
              </a:r>
              <a:endParaRPr lang="en-US" sz="1000" dirty="0">
                <a:solidFill>
                  <a:schemeClr val="tx1">
                    <a:lumMod val="65000"/>
                    <a:lumOff val="35000"/>
                  </a:schemeClr>
                </a:solidFill>
              </a:endParaRPr>
            </a:p>
          </p:txBody>
        </p:sp>
      </p:grpSp>
      <p:sp>
        <p:nvSpPr>
          <p:cNvPr id="8" name="Title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mtClean="0">
                <a:latin typeface="KaiTi" pitchFamily="49" charset="-122"/>
                <a:ea typeface="KaiTi" pitchFamily="49" charset="-122"/>
              </a:rPr>
              <a:t>连</a:t>
            </a:r>
            <a:r>
              <a:rPr lang="en-US" altLang="zh-CN" smtClean="0">
                <a:latin typeface="KaiTi" pitchFamily="49" charset="-122"/>
                <a:ea typeface="KaiTi" pitchFamily="49" charset="-122"/>
              </a:rPr>
              <a:t>…</a:t>
            </a:r>
            <a:r>
              <a:rPr lang="zh-CN" altLang="en-US" smtClean="0">
                <a:latin typeface="KaiTi" pitchFamily="49" charset="-122"/>
                <a:ea typeface="KaiTi" pitchFamily="49" charset="-122"/>
              </a:rPr>
              <a:t>都</a:t>
            </a:r>
            <a:r>
              <a:rPr lang="en-US" altLang="zh-CN" smtClean="0">
                <a:latin typeface="KaiTi" pitchFamily="49" charset="-122"/>
                <a:ea typeface="KaiTi" pitchFamily="49" charset="-122"/>
              </a:rPr>
              <a:t>…</a:t>
            </a:r>
            <a:endParaRPr lang="en-US" dirty="0">
              <a:latin typeface="KaiTi" pitchFamily="49" charset="-122"/>
              <a:ea typeface="KaiTi" pitchFamily="49" charset="-122"/>
            </a:endParaRPr>
          </a:p>
        </p:txBody>
      </p:sp>
    </p:spTree>
    <p:extLst>
      <p:ext uri="{BB962C8B-B14F-4D97-AF65-F5344CB8AC3E}">
        <p14:creationId xmlns:p14="http://schemas.microsoft.com/office/powerpoint/2010/main" val="1857477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85800" y="1447800"/>
            <a:ext cx="7702464" cy="4572000"/>
            <a:chOff x="1289136" y="1600200"/>
            <a:chExt cx="7702464" cy="4572000"/>
          </a:xfrm>
        </p:grpSpPr>
        <p:pic>
          <p:nvPicPr>
            <p:cNvPr id="11266" name="Picture 2" descr="http://smallbizradicals.com/wp-content/uploads/2012/07/3578332-standardized-quiz-or-test-score-sheet-with-multiple-choice-answ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00200"/>
              <a:ext cx="6849438"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89136" y="5925979"/>
              <a:ext cx="7702464" cy="246221"/>
            </a:xfrm>
            <a:prstGeom prst="rect">
              <a:avLst/>
            </a:prstGeom>
          </p:spPr>
          <p:txBody>
            <a:bodyPr wrap="square">
              <a:spAutoFit/>
            </a:bodyPr>
            <a:lstStyle/>
            <a:p>
              <a:r>
                <a:rPr lang="en-US" sz="1000" dirty="0" smtClean="0">
                  <a:solidFill>
                    <a:schemeClr val="tx1">
                      <a:lumMod val="50000"/>
                      <a:lumOff val="50000"/>
                    </a:schemeClr>
                  </a:solidFill>
                </a:rPr>
                <a:t>http://smallbizradicals.com/wp-content/uploads/2012/07/3578332-standardized-quiz-or-test-score-sheet-with-multiple-choice-answers.jpg</a:t>
              </a:r>
              <a:endParaRPr lang="en-US" sz="1000" dirty="0">
                <a:solidFill>
                  <a:schemeClr val="tx1">
                    <a:lumMod val="50000"/>
                    <a:lumOff val="50000"/>
                  </a:schemeClr>
                </a:solidFill>
              </a:endParaRPr>
            </a:p>
          </p:txBody>
        </p:sp>
      </p:grpSp>
      <p:sp>
        <p:nvSpPr>
          <p:cNvPr id="7" name="Title 1"/>
          <p:cNvSpPr>
            <a:spLocks noGrp="1"/>
          </p:cNvSpPr>
          <p:nvPr>
            <p:ph type="title"/>
          </p:nvPr>
        </p:nvSpPr>
        <p:spPr>
          <a:xfrm>
            <a:off x="457200" y="274638"/>
            <a:ext cx="8229600" cy="1143000"/>
          </a:xfrm>
        </p:spPr>
        <p:txBody>
          <a:bodyPr/>
          <a:lstStyle/>
          <a:p>
            <a:r>
              <a:rPr lang="zh-CN" altLang="en-US" dirty="0" smtClean="0">
                <a:latin typeface="KaiTi" pitchFamily="49" charset="-122"/>
                <a:ea typeface="KaiTi" pitchFamily="49" charset="-122"/>
              </a:rPr>
              <a:t>连</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都</a:t>
            </a:r>
            <a:r>
              <a:rPr lang="en-US" altLang="zh-CN" dirty="0" smtClean="0">
                <a:latin typeface="KaiTi" pitchFamily="49" charset="-122"/>
                <a:ea typeface="KaiTi" pitchFamily="49" charset="-122"/>
              </a:rPr>
              <a:t>…</a:t>
            </a:r>
            <a:endParaRPr lang="en-US" dirty="0">
              <a:latin typeface="KaiTi" pitchFamily="49" charset="-122"/>
              <a:ea typeface="KaiTi" pitchFamily="49" charset="-122"/>
            </a:endParaRPr>
          </a:p>
        </p:txBody>
      </p:sp>
    </p:spTree>
    <p:extLst>
      <p:ext uri="{BB962C8B-B14F-4D97-AF65-F5344CB8AC3E}">
        <p14:creationId xmlns:p14="http://schemas.microsoft.com/office/powerpoint/2010/main" val="19635739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524000" y="1447800"/>
            <a:ext cx="6088618" cy="4572000"/>
            <a:chOff x="1524000" y="1447800"/>
            <a:chExt cx="6088618" cy="4572000"/>
          </a:xfrm>
        </p:grpSpPr>
        <p:pic>
          <p:nvPicPr>
            <p:cNvPr id="1026" name="Picture 2" descr="http://ih3.redbubble.net/image.5790356.8749/flat,550x550,075,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6088618"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0" y="5772959"/>
              <a:ext cx="4572000" cy="246221"/>
            </a:xfrm>
            <a:prstGeom prst="rect">
              <a:avLst/>
            </a:prstGeom>
          </p:spPr>
          <p:txBody>
            <a:bodyPr>
              <a:spAutoFit/>
            </a:bodyPr>
            <a:lstStyle/>
            <a:p>
              <a:r>
                <a:rPr lang="en-US" sz="1000" dirty="0">
                  <a:solidFill>
                    <a:schemeClr val="bg1">
                      <a:lumMod val="50000"/>
                    </a:schemeClr>
                  </a:solidFill>
                </a:rPr>
                <a:t>http://ih3.redbubble.net/image.5790356.8749/flat,550x550,075,f.jpg</a:t>
              </a:r>
            </a:p>
          </p:txBody>
        </p:sp>
      </p:grpSp>
      <p:sp>
        <p:nvSpPr>
          <p:cNvPr id="11" name="Title 1"/>
          <p:cNvSpPr>
            <a:spLocks noGrp="1"/>
          </p:cNvSpPr>
          <p:nvPr>
            <p:ph type="title"/>
          </p:nvPr>
        </p:nvSpPr>
        <p:spPr>
          <a:xfrm>
            <a:off x="457200" y="274638"/>
            <a:ext cx="8229600" cy="1143000"/>
          </a:xfrm>
        </p:spPr>
        <p:txBody>
          <a:bodyPr/>
          <a:lstStyle/>
          <a:p>
            <a:r>
              <a:rPr lang="zh-CN" altLang="en-US" dirty="0" smtClean="0">
                <a:latin typeface="KaiTi" pitchFamily="49" charset="-122"/>
                <a:ea typeface="KaiTi" pitchFamily="49" charset="-122"/>
              </a:rPr>
              <a:t>连</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都</a:t>
            </a:r>
            <a:r>
              <a:rPr lang="en-US" altLang="zh-CN" dirty="0" smtClean="0">
                <a:latin typeface="KaiTi" pitchFamily="49" charset="-122"/>
                <a:ea typeface="KaiTi" pitchFamily="49" charset="-122"/>
              </a:rPr>
              <a:t>…</a:t>
            </a:r>
            <a:endParaRPr lang="en-US" dirty="0">
              <a:latin typeface="KaiTi" pitchFamily="49" charset="-122"/>
              <a:ea typeface="KaiTi" pitchFamily="49" charset="-122"/>
            </a:endParaRPr>
          </a:p>
        </p:txBody>
      </p:sp>
    </p:spTree>
    <p:extLst>
      <p:ext uri="{BB962C8B-B14F-4D97-AF65-F5344CB8AC3E}">
        <p14:creationId xmlns:p14="http://schemas.microsoft.com/office/powerpoint/2010/main" val="3539115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pSp>
        <p:nvGrpSpPr>
          <p:cNvPr id="5" name="Group 4"/>
          <p:cNvGrpSpPr/>
          <p:nvPr/>
        </p:nvGrpSpPr>
        <p:grpSpPr>
          <a:xfrm>
            <a:off x="510913" y="1524000"/>
            <a:ext cx="8122175" cy="4572000"/>
            <a:chOff x="510913" y="1524000"/>
            <a:chExt cx="8122175" cy="4572000"/>
          </a:xfrm>
        </p:grpSpPr>
        <p:pic>
          <p:nvPicPr>
            <p:cNvPr id="2050" name="Picture 2" descr="http://beta.images.theglobeandmail.com/3ed/incoming/article827314.ece/ALTERNATES/w620/web-da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913" y="1524000"/>
              <a:ext cx="8122175"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17176" y="1524000"/>
              <a:ext cx="6804287" cy="246221"/>
            </a:xfrm>
            <a:prstGeom prst="rect">
              <a:avLst/>
            </a:prstGeom>
          </p:spPr>
          <p:txBody>
            <a:bodyPr wrap="square">
              <a:spAutoFit/>
            </a:bodyPr>
            <a:lstStyle/>
            <a:p>
              <a:r>
                <a:rPr lang="en-US" sz="1000" dirty="0">
                  <a:solidFill>
                    <a:schemeClr val="bg1">
                      <a:lumMod val="75000"/>
                    </a:schemeClr>
                  </a:solidFill>
                </a:rPr>
                <a:t>http://beta.images.theglobeandmail.com/3ed/incoming/article827314.ece/ALTERNATES/w620/web-damage.jpg</a:t>
              </a:r>
            </a:p>
          </p:txBody>
        </p:sp>
      </p:grpSp>
      <p:sp>
        <p:nvSpPr>
          <p:cNvPr id="8" name="Title 1"/>
          <p:cNvSpPr>
            <a:spLocks noGrp="1"/>
          </p:cNvSpPr>
          <p:nvPr>
            <p:ph type="title"/>
          </p:nvPr>
        </p:nvSpPr>
        <p:spPr>
          <a:xfrm>
            <a:off x="457200" y="274638"/>
            <a:ext cx="8229600" cy="1143000"/>
          </a:xfrm>
        </p:spPr>
        <p:txBody>
          <a:bodyPr/>
          <a:lstStyle/>
          <a:p>
            <a:r>
              <a:rPr lang="zh-CN" altLang="en-US" dirty="0" smtClean="0">
                <a:latin typeface="KaiTi" pitchFamily="49" charset="-122"/>
                <a:ea typeface="KaiTi" pitchFamily="49" charset="-122"/>
              </a:rPr>
              <a:t>连</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都</a:t>
            </a:r>
            <a:r>
              <a:rPr lang="en-US" altLang="zh-CN" dirty="0" smtClean="0">
                <a:latin typeface="KaiTi" pitchFamily="49" charset="-122"/>
                <a:ea typeface="KaiTi" pitchFamily="49" charset="-122"/>
              </a:rPr>
              <a:t>…</a:t>
            </a:r>
            <a:endParaRPr lang="en-US" dirty="0">
              <a:latin typeface="KaiTi" pitchFamily="49" charset="-122"/>
              <a:ea typeface="KaiTi" pitchFamily="49" charset="-122"/>
            </a:endParaRPr>
          </a:p>
        </p:txBody>
      </p:sp>
    </p:spTree>
    <p:extLst>
      <p:ext uri="{BB962C8B-B14F-4D97-AF65-F5344CB8AC3E}">
        <p14:creationId xmlns:p14="http://schemas.microsoft.com/office/powerpoint/2010/main" val="1120094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pSp>
        <p:nvGrpSpPr>
          <p:cNvPr id="5" name="Group 4"/>
          <p:cNvGrpSpPr/>
          <p:nvPr/>
        </p:nvGrpSpPr>
        <p:grpSpPr>
          <a:xfrm>
            <a:off x="1752600" y="1676400"/>
            <a:ext cx="6873120" cy="4572001"/>
            <a:chOff x="1752600" y="1676400"/>
            <a:chExt cx="6873120" cy="4572001"/>
          </a:xfrm>
        </p:grpSpPr>
        <p:pic>
          <p:nvPicPr>
            <p:cNvPr id="7170" name="Picture 2" descr="http://hdwallpapersgallery.com/wp-content/uploads/2013/02/angry-child-pic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1676400"/>
              <a:ext cx="687312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6196292" y="3839290"/>
              <a:ext cx="4572000" cy="246221"/>
            </a:xfrm>
            <a:prstGeom prst="rect">
              <a:avLst/>
            </a:prstGeom>
          </p:spPr>
          <p:txBody>
            <a:bodyPr>
              <a:spAutoFit/>
            </a:bodyPr>
            <a:lstStyle/>
            <a:p>
              <a:r>
                <a:rPr lang="en-US" sz="1000" dirty="0" smtClean="0">
                  <a:solidFill>
                    <a:schemeClr val="tx2">
                      <a:lumMod val="20000"/>
                      <a:lumOff val="80000"/>
                    </a:schemeClr>
                  </a:solidFill>
                </a:rPr>
                <a:t>http://hdwallpapersgallery.com/wp-content/uploads/2013/02/angry-child-pics.jpg</a:t>
              </a:r>
              <a:endParaRPr lang="en-US" sz="1000" dirty="0">
                <a:solidFill>
                  <a:schemeClr val="tx2">
                    <a:lumMod val="20000"/>
                    <a:lumOff val="80000"/>
                  </a:schemeClr>
                </a:solidFill>
              </a:endParaRPr>
            </a:p>
          </p:txBody>
        </p:sp>
      </p:grpSp>
      <p:sp>
        <p:nvSpPr>
          <p:cNvPr id="8" name="Title 1"/>
          <p:cNvSpPr>
            <a:spLocks noGrp="1"/>
          </p:cNvSpPr>
          <p:nvPr>
            <p:ph type="title"/>
          </p:nvPr>
        </p:nvSpPr>
        <p:spPr>
          <a:xfrm>
            <a:off x="457200" y="274638"/>
            <a:ext cx="8229600" cy="1143000"/>
          </a:xfrm>
        </p:spPr>
        <p:txBody>
          <a:bodyPr/>
          <a:lstStyle/>
          <a:p>
            <a:r>
              <a:rPr lang="zh-CN" altLang="en-US" dirty="0" smtClean="0">
                <a:latin typeface="KaiTi" pitchFamily="49" charset="-122"/>
                <a:ea typeface="KaiTi" pitchFamily="49" charset="-122"/>
              </a:rPr>
              <a:t>连</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都</a:t>
            </a:r>
            <a:r>
              <a:rPr lang="en-US" altLang="zh-CN" dirty="0" smtClean="0">
                <a:latin typeface="KaiTi" pitchFamily="49" charset="-122"/>
                <a:ea typeface="KaiTi" pitchFamily="49" charset="-122"/>
              </a:rPr>
              <a:t>…</a:t>
            </a:r>
            <a:endParaRPr lang="en-US" dirty="0">
              <a:latin typeface="KaiTi" pitchFamily="49" charset="-122"/>
              <a:ea typeface="KaiTi" pitchFamily="49" charset="-122"/>
            </a:endParaRPr>
          </a:p>
        </p:txBody>
      </p:sp>
    </p:spTree>
    <p:extLst>
      <p:ext uri="{BB962C8B-B14F-4D97-AF65-F5344CB8AC3E}">
        <p14:creationId xmlns:p14="http://schemas.microsoft.com/office/powerpoint/2010/main" val="336987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p:txBody>
          <a:bodyPr/>
          <a:lstStyle/>
          <a:p>
            <a:r>
              <a:rPr lang="en-US" dirty="0"/>
              <a:t>In passive sentences, the </a:t>
            </a:r>
            <a:r>
              <a:rPr lang="en-US" i="1" dirty="0"/>
              <a:t>object</a:t>
            </a:r>
            <a:r>
              <a:rPr lang="en-US" dirty="0"/>
              <a:t> of an action becomes the subject of the sentence, and what would have been the subject of the normal (active voice) sentence, the "doer" of the action, becomes secondary, and may or may not be included in the passive sentence.</a:t>
            </a:r>
          </a:p>
        </p:txBody>
      </p:sp>
    </p:spTree>
    <p:extLst>
      <p:ext uri="{BB962C8B-B14F-4D97-AF65-F5344CB8AC3E}">
        <p14:creationId xmlns:p14="http://schemas.microsoft.com/office/powerpoint/2010/main" val="128473239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62200" y="1636734"/>
            <a:ext cx="4931831" cy="4572000"/>
            <a:chOff x="762000" y="1641953"/>
            <a:chExt cx="4931831" cy="4572000"/>
          </a:xfrm>
        </p:grpSpPr>
        <p:pic>
          <p:nvPicPr>
            <p:cNvPr id="14338" name="Picture 2" descr="https://encrypted-tbn2.gstatic.com/images?q=tbn:ANd9GcRNN8_ABfysQC8zzGNvxSOlHXvIOW7DeYxFr551IThEtRaBgS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641953"/>
              <a:ext cx="4931831"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16200000">
              <a:off x="3130832" y="3650954"/>
              <a:ext cx="4572000" cy="553998"/>
            </a:xfrm>
            <a:prstGeom prst="rect">
              <a:avLst/>
            </a:prstGeom>
          </p:spPr>
          <p:txBody>
            <a:bodyPr>
              <a:spAutoFit/>
            </a:bodyPr>
            <a:lstStyle/>
            <a:p>
              <a:r>
                <a:rPr lang="en-US" sz="1000" dirty="0" smtClean="0">
                  <a:solidFill>
                    <a:schemeClr val="accent5">
                      <a:lumMod val="60000"/>
                      <a:lumOff val="40000"/>
                    </a:schemeClr>
                  </a:solidFill>
                </a:rPr>
                <a:t>https://encrypted-tbn2.gstatic.com/images?q=tbn:ANd9GcRNN8_ABfysQC8zzGNvxSOlHXvIOW7DeYxFr551IThEtRaBgSrN</a:t>
              </a:r>
              <a:endParaRPr lang="en-US" sz="1000" dirty="0">
                <a:solidFill>
                  <a:schemeClr val="accent5">
                    <a:lumMod val="60000"/>
                    <a:lumOff val="40000"/>
                  </a:schemeClr>
                </a:solidFill>
              </a:endParaRPr>
            </a:p>
          </p:txBody>
        </p:sp>
      </p:grpSp>
      <p:sp>
        <p:nvSpPr>
          <p:cNvPr id="7" name="Title 1"/>
          <p:cNvSpPr>
            <a:spLocks noGrp="1"/>
          </p:cNvSpPr>
          <p:nvPr>
            <p:ph type="title"/>
          </p:nvPr>
        </p:nvSpPr>
        <p:spPr>
          <a:xfrm>
            <a:off x="457200" y="274638"/>
            <a:ext cx="8229600" cy="1143000"/>
          </a:xfrm>
        </p:spPr>
        <p:txBody>
          <a:bodyPr/>
          <a:lstStyle/>
          <a:p>
            <a:r>
              <a:rPr lang="zh-CN" altLang="en-US" dirty="0" smtClean="0">
                <a:latin typeface="KaiTi" pitchFamily="49" charset="-122"/>
                <a:ea typeface="KaiTi" pitchFamily="49" charset="-122"/>
              </a:rPr>
              <a:t>连</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都</a:t>
            </a:r>
            <a:r>
              <a:rPr lang="en-US" altLang="zh-CN" dirty="0" smtClean="0">
                <a:latin typeface="KaiTi" pitchFamily="49" charset="-122"/>
                <a:ea typeface="KaiTi" pitchFamily="49" charset="-122"/>
              </a:rPr>
              <a:t>…</a:t>
            </a:r>
            <a:endParaRPr lang="en-US" dirty="0">
              <a:latin typeface="KaiTi" pitchFamily="49" charset="-122"/>
              <a:ea typeface="KaiTi" pitchFamily="49" charset="-122"/>
            </a:endParaRPr>
          </a:p>
        </p:txBody>
      </p:sp>
    </p:spTree>
    <p:extLst>
      <p:ext uri="{BB962C8B-B14F-4D97-AF65-F5344CB8AC3E}">
        <p14:creationId xmlns:p14="http://schemas.microsoft.com/office/powerpoint/2010/main" val="2931411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33400" y="1447800"/>
            <a:ext cx="8128000" cy="4572000"/>
            <a:chOff x="533400" y="1447800"/>
            <a:chExt cx="8128000" cy="4572000"/>
          </a:xfrm>
        </p:grpSpPr>
        <p:pic>
          <p:nvPicPr>
            <p:cNvPr id="15362" name="Picture 2" descr="http://livemall.blob.core.windows.net/moviesimages/MovieBackdrop/Original/12326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8128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08400" y="5771419"/>
              <a:ext cx="4953000" cy="246221"/>
            </a:xfrm>
            <a:prstGeom prst="rect">
              <a:avLst/>
            </a:prstGeom>
          </p:spPr>
          <p:txBody>
            <a:bodyPr wrap="square">
              <a:spAutoFit/>
            </a:bodyPr>
            <a:lstStyle/>
            <a:p>
              <a:r>
                <a:rPr lang="en-US" sz="1000" dirty="0" smtClean="0">
                  <a:solidFill>
                    <a:schemeClr val="accent5">
                      <a:lumMod val="50000"/>
                    </a:schemeClr>
                  </a:solidFill>
                </a:rPr>
                <a:t>http://livemall.blob.core.windows.net/moviesimages/MovieBackdrop/Original/1232674.jpg</a:t>
              </a:r>
              <a:endParaRPr lang="en-US" sz="1000" dirty="0">
                <a:solidFill>
                  <a:schemeClr val="accent5">
                    <a:lumMod val="50000"/>
                  </a:schemeClr>
                </a:solidFill>
              </a:endParaRPr>
            </a:p>
          </p:txBody>
        </p:sp>
      </p:grpSp>
      <p:sp>
        <p:nvSpPr>
          <p:cNvPr id="7" name="Title 1"/>
          <p:cNvSpPr>
            <a:spLocks noGrp="1"/>
          </p:cNvSpPr>
          <p:nvPr>
            <p:ph type="title"/>
          </p:nvPr>
        </p:nvSpPr>
        <p:spPr>
          <a:xfrm>
            <a:off x="457200" y="274638"/>
            <a:ext cx="8229600" cy="1143000"/>
          </a:xfrm>
        </p:spPr>
        <p:txBody>
          <a:bodyPr/>
          <a:lstStyle/>
          <a:p>
            <a:r>
              <a:rPr lang="zh-CN" altLang="en-US" dirty="0" smtClean="0">
                <a:latin typeface="KaiTi" pitchFamily="49" charset="-122"/>
                <a:ea typeface="KaiTi" pitchFamily="49" charset="-122"/>
              </a:rPr>
              <a:t>连</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都</a:t>
            </a:r>
            <a:r>
              <a:rPr lang="en-US" altLang="zh-CN" dirty="0" smtClean="0">
                <a:latin typeface="KaiTi" pitchFamily="49" charset="-122"/>
                <a:ea typeface="KaiTi" pitchFamily="49" charset="-122"/>
              </a:rPr>
              <a:t>…</a:t>
            </a:r>
            <a:endParaRPr lang="en-US" dirty="0">
              <a:latin typeface="KaiTi" pitchFamily="49" charset="-122"/>
              <a:ea typeface="KaiTi" pitchFamily="49" charset="-122"/>
            </a:endParaRPr>
          </a:p>
        </p:txBody>
      </p:sp>
    </p:spTree>
    <p:extLst>
      <p:ext uri="{BB962C8B-B14F-4D97-AF65-F5344CB8AC3E}">
        <p14:creationId xmlns:p14="http://schemas.microsoft.com/office/powerpoint/2010/main" val="29381362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ltLang="zh-CN" dirty="0" smtClean="0">
                <a:ea typeface="KaiTi" pitchFamily="49" charset="-122"/>
              </a:rPr>
              <a:t>Use</a:t>
            </a:r>
            <a:r>
              <a:rPr lang="zh-CN" altLang="en-US" dirty="0" smtClean="0">
                <a:ea typeface="KaiTi" pitchFamily="49" charset="-122"/>
              </a:rPr>
              <a:t> 被</a:t>
            </a:r>
            <a:r>
              <a:rPr lang="en-US" altLang="zh-CN" dirty="0" smtClean="0">
                <a:ea typeface="KaiTi" pitchFamily="49" charset="-122"/>
              </a:rPr>
              <a:t>…</a:t>
            </a:r>
            <a:r>
              <a:rPr lang="zh-CN" altLang="en-US" dirty="0" smtClean="0">
                <a:ea typeface="KaiTi" pitchFamily="49" charset="-122"/>
              </a:rPr>
              <a:t>吸引</a:t>
            </a:r>
            <a:r>
              <a:rPr lang="zh-CN" altLang="en-US" dirty="0">
                <a:ea typeface="KaiTi" pitchFamily="49" charset="-122"/>
              </a:rPr>
              <a:t>了</a:t>
            </a:r>
            <a:r>
              <a:rPr lang="en-US" altLang="zh-CN" dirty="0" smtClean="0">
                <a:ea typeface="KaiTi" pitchFamily="49" charset="-122"/>
              </a:rPr>
              <a:t>in a sentence. </a:t>
            </a:r>
            <a:endParaRPr lang="en-US" dirty="0">
              <a:ea typeface="KaiTi" pitchFamily="49" charset="-122"/>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03142674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zh-CN" altLang="en-US" dirty="0" smtClean="0">
                <a:latin typeface="KaiTi" pitchFamily="49" charset="-122"/>
                <a:ea typeface="KaiTi" pitchFamily="49" charset="-122"/>
              </a:rPr>
              <a:t>被</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吸引了</a:t>
            </a:r>
            <a:endParaRPr lang="en-US" dirty="0">
              <a:latin typeface="KaiTi" pitchFamily="49" charset="-122"/>
              <a:ea typeface="KaiTi" pitchFamily="49" charset="-122"/>
            </a:endParaRPr>
          </a:p>
        </p:txBody>
      </p:sp>
      <p:pic>
        <p:nvPicPr>
          <p:cNvPr id="1026" name="Picture 2" descr="http://cimg2.163.com/2008/2007/9/12/200709121411351a6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600200"/>
            <a:ext cx="6679868" cy="45720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idx="1"/>
          </p:nvPr>
        </p:nvSpPr>
        <p:spPr>
          <a:xfrm>
            <a:off x="1383082" y="5940468"/>
            <a:ext cx="4572000" cy="228600"/>
          </a:xfrm>
        </p:spPr>
        <p:txBody>
          <a:bodyPr>
            <a:noAutofit/>
          </a:bodyPr>
          <a:lstStyle/>
          <a:p>
            <a:pPr marL="0" indent="0">
              <a:buNone/>
            </a:pPr>
            <a:r>
              <a:rPr lang="en-US" sz="1200" dirty="0" smtClean="0">
                <a:solidFill>
                  <a:schemeClr val="bg1">
                    <a:lumMod val="85000"/>
                  </a:schemeClr>
                </a:solidFill>
              </a:rPr>
              <a:t>http://cimg2.163.com/2008/2007/9/12/200709121411351a608.jpg</a:t>
            </a:r>
            <a:endParaRPr lang="en-US" sz="1200" dirty="0">
              <a:solidFill>
                <a:schemeClr val="bg1">
                  <a:lumMod val="85000"/>
                </a:schemeClr>
              </a:solidFill>
            </a:endParaRPr>
          </a:p>
        </p:txBody>
      </p:sp>
    </p:spTree>
    <p:extLst>
      <p:ext uri="{BB962C8B-B14F-4D97-AF65-F5344CB8AC3E}">
        <p14:creationId xmlns:p14="http://schemas.microsoft.com/office/powerpoint/2010/main" val="36775226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KaiTi" pitchFamily="49" charset="-122"/>
                <a:ea typeface="KaiTi" pitchFamily="49" charset="-122"/>
              </a:rPr>
              <a:t>被</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吸引了</a:t>
            </a:r>
            <a:endParaRPr lang="en-US" dirty="0">
              <a:latin typeface="KaiTi" pitchFamily="49" charset="-122"/>
              <a:ea typeface="KaiTi" pitchFamily="49" charset="-122"/>
            </a:endParaRPr>
          </a:p>
        </p:txBody>
      </p:sp>
      <p:sp>
        <p:nvSpPr>
          <p:cNvPr id="3" name="Content Placeholder 2"/>
          <p:cNvSpPr>
            <a:spLocks noGrp="1"/>
          </p:cNvSpPr>
          <p:nvPr>
            <p:ph idx="1"/>
          </p:nvPr>
        </p:nvSpPr>
        <p:spPr/>
        <p:txBody>
          <a:bodyPr/>
          <a:lstStyle/>
          <a:p>
            <a:endParaRPr lang="en-US" dirty="0"/>
          </a:p>
        </p:txBody>
      </p:sp>
      <p:grpSp>
        <p:nvGrpSpPr>
          <p:cNvPr id="5" name="Group 4"/>
          <p:cNvGrpSpPr/>
          <p:nvPr/>
        </p:nvGrpSpPr>
        <p:grpSpPr>
          <a:xfrm>
            <a:off x="2269299" y="1523504"/>
            <a:ext cx="4588701" cy="4572496"/>
            <a:chOff x="2269299" y="1523504"/>
            <a:chExt cx="4588701" cy="4572496"/>
          </a:xfrm>
        </p:grpSpPr>
        <p:pic>
          <p:nvPicPr>
            <p:cNvPr id="16386" name="Picture 2" descr="http://soccer-prof.com/wp-content/uploads/2012/07/Watching-socc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69299" y="1523504"/>
              <a:ext cx="4572000" cy="246221"/>
            </a:xfrm>
            <a:prstGeom prst="rect">
              <a:avLst/>
            </a:prstGeom>
          </p:spPr>
          <p:txBody>
            <a:bodyPr>
              <a:spAutoFit/>
            </a:bodyPr>
            <a:lstStyle/>
            <a:p>
              <a:r>
                <a:rPr lang="en-US" sz="1000" dirty="0" smtClean="0">
                  <a:solidFill>
                    <a:schemeClr val="bg1">
                      <a:lumMod val="65000"/>
                    </a:schemeClr>
                  </a:solidFill>
                </a:rPr>
                <a:t>http://soccer-prof.com/wp-content/uploads/2012/07/Watching-soccer.jpg</a:t>
              </a:r>
              <a:endParaRPr lang="en-US" sz="1000" dirty="0">
                <a:solidFill>
                  <a:schemeClr val="bg1">
                    <a:lumMod val="65000"/>
                  </a:schemeClr>
                </a:solidFill>
              </a:endParaRPr>
            </a:p>
          </p:txBody>
        </p:sp>
      </p:grpSp>
    </p:spTree>
    <p:extLst>
      <p:ext uri="{BB962C8B-B14F-4D97-AF65-F5344CB8AC3E}">
        <p14:creationId xmlns:p14="http://schemas.microsoft.com/office/powerpoint/2010/main" val="2042680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19400"/>
            <a:ext cx="4800600" cy="1143000"/>
          </a:xfrm>
        </p:spPr>
        <p:txBody>
          <a:bodyPr>
            <a:normAutofit/>
          </a:bodyPr>
          <a:lstStyle/>
          <a:p>
            <a:r>
              <a:rPr lang="zh-CN" altLang="en-US" dirty="0" smtClean="0">
                <a:latin typeface="KaiTi" pitchFamily="49" charset="-122"/>
                <a:ea typeface="KaiTi" pitchFamily="49" charset="-122"/>
              </a:rPr>
              <a:t>被</a:t>
            </a:r>
            <a:r>
              <a:rPr lang="en-US" altLang="zh-CN" dirty="0" smtClean="0">
                <a:latin typeface="KaiTi" pitchFamily="49" charset="-122"/>
                <a:ea typeface="KaiTi" pitchFamily="49" charset="-122"/>
              </a:rPr>
              <a:t>…</a:t>
            </a:r>
            <a:r>
              <a:rPr lang="zh-CN" altLang="en-US" dirty="0" smtClean="0">
                <a:latin typeface="KaiTi" pitchFamily="49" charset="-122"/>
                <a:ea typeface="KaiTi" pitchFamily="49" charset="-122"/>
              </a:rPr>
              <a:t>吸引</a:t>
            </a:r>
            <a:r>
              <a:rPr lang="zh-CN" altLang="en-US" dirty="0">
                <a:latin typeface="KaiTi" pitchFamily="49" charset="-122"/>
                <a:ea typeface="KaiTi" pitchFamily="49" charset="-122"/>
              </a:rPr>
              <a:t>了</a:t>
            </a:r>
            <a:endParaRPr lang="en-US" dirty="0">
              <a:latin typeface="KaiTi" pitchFamily="49" charset="-122"/>
              <a:ea typeface="KaiTi" pitchFamily="49" charset="-122"/>
            </a:endParaRPr>
          </a:p>
        </p:txBody>
      </p:sp>
      <p:grpSp>
        <p:nvGrpSpPr>
          <p:cNvPr id="5" name="Group 4"/>
          <p:cNvGrpSpPr/>
          <p:nvPr/>
        </p:nvGrpSpPr>
        <p:grpSpPr>
          <a:xfrm>
            <a:off x="5105400" y="1676400"/>
            <a:ext cx="3644547" cy="4572000"/>
            <a:chOff x="506260" y="1561578"/>
            <a:chExt cx="3644547" cy="4572000"/>
          </a:xfrm>
        </p:grpSpPr>
        <p:pic>
          <p:nvPicPr>
            <p:cNvPr id="3074" name="Picture 2" descr="http://viphairstyles.com/wp-content/uploads/2011/10/Long-Auburn-Brown-Hairsty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61578"/>
              <a:ext cx="3617407"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06260" y="5730801"/>
              <a:ext cx="3644547" cy="400110"/>
            </a:xfrm>
            <a:prstGeom prst="rect">
              <a:avLst/>
            </a:prstGeom>
          </p:spPr>
          <p:txBody>
            <a:bodyPr wrap="square">
              <a:spAutoFit/>
            </a:bodyPr>
            <a:lstStyle/>
            <a:p>
              <a:r>
                <a:rPr lang="en-US" sz="1000" dirty="0" smtClean="0">
                  <a:solidFill>
                    <a:schemeClr val="bg1">
                      <a:lumMod val="95000"/>
                    </a:schemeClr>
                  </a:solidFill>
                </a:rPr>
                <a:t>http://viphairstyles.com/wp-content/uploads/2011/10/Long-Auburn-Brown-Hairstyle.jpg</a:t>
              </a:r>
              <a:endParaRPr lang="en-US" sz="1000" dirty="0">
                <a:solidFill>
                  <a:schemeClr val="bg1">
                    <a:lumMod val="95000"/>
                  </a:schemeClr>
                </a:solidFill>
              </a:endParaRPr>
            </a:p>
          </p:txBody>
        </p:sp>
      </p:grpSp>
    </p:spTree>
    <p:extLst>
      <p:ext uri="{BB962C8B-B14F-4D97-AF65-F5344CB8AC3E}">
        <p14:creationId xmlns:p14="http://schemas.microsoft.com/office/powerpoint/2010/main" val="315511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KaiTi" pitchFamily="49" charset="-122"/>
                <a:ea typeface="KaiTi" pitchFamily="49" charset="-122"/>
              </a:rPr>
              <a:t>被</a:t>
            </a:r>
            <a:r>
              <a:rPr lang="en-US" altLang="zh-CN" dirty="0">
                <a:latin typeface="KaiTi" pitchFamily="49" charset="-122"/>
                <a:ea typeface="KaiTi" pitchFamily="49" charset="-122"/>
              </a:rPr>
              <a:t>…</a:t>
            </a:r>
            <a:r>
              <a:rPr lang="zh-CN" altLang="en-US" dirty="0">
                <a:latin typeface="KaiTi" pitchFamily="49" charset="-122"/>
                <a:ea typeface="KaiTi" pitchFamily="49" charset="-122"/>
              </a:rPr>
              <a:t>吸引了</a:t>
            </a:r>
            <a:endParaRPr lang="en-US" dirty="0">
              <a:latin typeface="KaiTi" pitchFamily="49" charset="-122"/>
              <a:ea typeface="KaiTi" pitchFamily="49" charset="-122"/>
            </a:endParaRPr>
          </a:p>
        </p:txBody>
      </p:sp>
      <p:grpSp>
        <p:nvGrpSpPr>
          <p:cNvPr id="12" name="Group 11"/>
          <p:cNvGrpSpPr/>
          <p:nvPr/>
        </p:nvGrpSpPr>
        <p:grpSpPr>
          <a:xfrm>
            <a:off x="1143000" y="1523999"/>
            <a:ext cx="7019083" cy="4572002"/>
            <a:chOff x="1143000" y="1523999"/>
            <a:chExt cx="7019083" cy="4572002"/>
          </a:xfrm>
        </p:grpSpPr>
        <p:pic>
          <p:nvPicPr>
            <p:cNvPr id="11266" name="Picture 2" descr="http://fc02.deviantart.net/fs70/i/2011/258/3/c/elf_tower_ii_by_tars1s-d49w76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524000"/>
              <a:ext cx="7019082" cy="45720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rot="16200000">
              <a:off x="5752972" y="3686890"/>
              <a:ext cx="4572002" cy="246220"/>
            </a:xfrm>
            <a:prstGeom prst="rect">
              <a:avLst/>
            </a:prstGeom>
          </p:spPr>
          <p:txBody>
            <a:bodyPr wrap="square">
              <a:spAutoFit/>
            </a:bodyPr>
            <a:lstStyle/>
            <a:p>
              <a:r>
                <a:rPr lang="en-US" sz="1000" dirty="0">
                  <a:solidFill>
                    <a:schemeClr val="tx2">
                      <a:lumMod val="50000"/>
                    </a:schemeClr>
                  </a:solidFill>
                </a:rPr>
                <a:t>http://fc02.deviantart.net/fs70/i/2011/258/3/c/elf_tower_ii_by_tars1s-d49w76r.jpg</a:t>
              </a:r>
            </a:p>
          </p:txBody>
        </p:sp>
      </p:grpSp>
    </p:spTree>
    <p:extLst>
      <p:ext uri="{BB962C8B-B14F-4D97-AF65-F5344CB8AC3E}">
        <p14:creationId xmlns:p14="http://schemas.microsoft.com/office/powerpoint/2010/main" val="1529391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KaiTi" pitchFamily="49" charset="-122"/>
                <a:ea typeface="KaiTi" pitchFamily="49" charset="-122"/>
              </a:rPr>
              <a:t>被</a:t>
            </a:r>
            <a:r>
              <a:rPr lang="en-US" altLang="zh-CN" dirty="0">
                <a:latin typeface="KaiTi" pitchFamily="49" charset="-122"/>
                <a:ea typeface="KaiTi" pitchFamily="49" charset="-122"/>
              </a:rPr>
              <a:t>…</a:t>
            </a:r>
            <a:r>
              <a:rPr lang="zh-CN" altLang="en-US" dirty="0">
                <a:latin typeface="KaiTi" pitchFamily="49" charset="-122"/>
                <a:ea typeface="KaiTi" pitchFamily="49" charset="-122"/>
              </a:rPr>
              <a:t>吸引了</a:t>
            </a:r>
            <a:endParaRPr lang="en-US" dirty="0">
              <a:latin typeface="KaiTi" pitchFamily="49" charset="-122"/>
              <a:ea typeface="KaiTi" pitchFamily="49" charset="-122"/>
            </a:endParaRPr>
          </a:p>
        </p:txBody>
      </p:sp>
      <p:grpSp>
        <p:nvGrpSpPr>
          <p:cNvPr id="5" name="Group 4"/>
          <p:cNvGrpSpPr/>
          <p:nvPr/>
        </p:nvGrpSpPr>
        <p:grpSpPr>
          <a:xfrm>
            <a:off x="1295400" y="1524000"/>
            <a:ext cx="7128352" cy="4591764"/>
            <a:chOff x="879952" y="1523999"/>
            <a:chExt cx="7543800" cy="4714875"/>
          </a:xfrm>
        </p:grpSpPr>
        <p:pic>
          <p:nvPicPr>
            <p:cNvPr id="2050" name="Picture 2" descr="http://images.fanpop.com/images/image_uploads/Julia-Roberts-julia-roberts-742865_1280_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952" y="1523999"/>
              <a:ext cx="7543800" cy="47148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89347" y="5992653"/>
              <a:ext cx="7525011" cy="246221"/>
            </a:xfrm>
            <a:prstGeom prst="rect">
              <a:avLst/>
            </a:prstGeom>
          </p:spPr>
          <p:txBody>
            <a:bodyPr wrap="square">
              <a:spAutoFit/>
            </a:bodyPr>
            <a:lstStyle/>
            <a:p>
              <a:pPr algn="r"/>
              <a:r>
                <a:rPr lang="en-US" sz="1000" dirty="0" smtClean="0">
                  <a:solidFill>
                    <a:schemeClr val="accent6">
                      <a:lumMod val="40000"/>
                      <a:lumOff val="60000"/>
                    </a:schemeClr>
                  </a:solidFill>
                </a:rPr>
                <a:t>http://images.fanpop.com/images/image_uploads/Julia-Roberts-julia-roberts-742865_1280_800.jpg</a:t>
              </a:r>
              <a:endParaRPr lang="en-US" sz="1000" dirty="0">
                <a:solidFill>
                  <a:schemeClr val="accent6">
                    <a:lumMod val="40000"/>
                    <a:lumOff val="60000"/>
                  </a:schemeClr>
                </a:solidFill>
              </a:endParaRPr>
            </a:p>
          </p:txBody>
        </p:sp>
      </p:grpSp>
      <p:sp>
        <p:nvSpPr>
          <p:cNvPr id="9" name="Content Placeholder 2"/>
          <p:cNvSpPr>
            <a:spLocks noGrp="1"/>
          </p:cNvSpPr>
          <p:nvPr>
            <p:ph idx="1"/>
          </p:nvPr>
        </p:nvSpPr>
        <p:spPr>
          <a:xfrm>
            <a:off x="228600" y="1951037"/>
            <a:ext cx="1676400" cy="4525963"/>
          </a:xfrm>
        </p:spPr>
        <p:txBody>
          <a:bodyPr>
            <a:normAutofit fontScale="70000" lnSpcReduction="20000"/>
          </a:bodyPr>
          <a:lstStyle/>
          <a:p>
            <a:pPr marL="0" indent="0">
              <a:lnSpc>
                <a:spcPct val="134000"/>
              </a:lnSpc>
              <a:buNone/>
            </a:pPr>
            <a:r>
              <a:rPr lang="zh-CN" altLang="en-US" dirty="0" smtClean="0">
                <a:latin typeface="KaiTi" pitchFamily="49" charset="-122"/>
                <a:ea typeface="KaiTi" pitchFamily="49" charset="-122"/>
              </a:rPr>
              <a:t>英</a:t>
            </a:r>
            <a:r>
              <a:rPr lang="zh-CN" altLang="en-US" dirty="0">
                <a:latin typeface="KaiTi" pitchFamily="49" charset="-122"/>
                <a:ea typeface="KaiTi" pitchFamily="49" charset="-122"/>
              </a:rPr>
              <a:t>俊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幼</a:t>
            </a:r>
            <a:r>
              <a:rPr lang="zh-CN" altLang="en-US" dirty="0">
                <a:latin typeface="KaiTi" pitchFamily="49" charset="-122"/>
                <a:ea typeface="KaiTi" pitchFamily="49" charset="-122"/>
              </a:rPr>
              <a:t>稚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成</a:t>
            </a:r>
            <a:r>
              <a:rPr lang="zh-CN" altLang="en-US" dirty="0">
                <a:latin typeface="KaiTi" pitchFamily="49" charset="-122"/>
                <a:ea typeface="KaiTi" pitchFamily="49" charset="-122"/>
              </a:rPr>
              <a:t>熟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温</a:t>
            </a:r>
            <a:r>
              <a:rPr lang="zh-CN" altLang="en-US" dirty="0">
                <a:latin typeface="KaiTi" pitchFamily="49" charset="-122"/>
                <a:ea typeface="KaiTi" pitchFamily="49" charset="-122"/>
              </a:rPr>
              <a:t>柔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浓</a:t>
            </a:r>
            <a:r>
              <a:rPr lang="zh-CN" altLang="en-US" dirty="0">
                <a:latin typeface="KaiTi" pitchFamily="49" charset="-122"/>
                <a:ea typeface="KaiTi" pitchFamily="49" charset="-122"/>
              </a:rPr>
              <a:t>眉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活</a:t>
            </a:r>
            <a:r>
              <a:rPr lang="zh-CN" altLang="en-US" dirty="0">
                <a:latin typeface="KaiTi" pitchFamily="49" charset="-122"/>
                <a:ea typeface="KaiTi" pitchFamily="49" charset="-122"/>
              </a:rPr>
              <a:t>泼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有</a:t>
            </a:r>
            <a:r>
              <a:rPr lang="zh-CN" altLang="en-US" dirty="0">
                <a:latin typeface="KaiTi" pitchFamily="49" charset="-122"/>
                <a:ea typeface="KaiTi" pitchFamily="49" charset="-122"/>
              </a:rPr>
              <a:t>礼貌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体</a:t>
            </a:r>
            <a:r>
              <a:rPr lang="zh-CN" altLang="en-US" dirty="0">
                <a:latin typeface="KaiTi" pitchFamily="49" charset="-122"/>
                <a:ea typeface="KaiTi" pitchFamily="49" charset="-122"/>
              </a:rPr>
              <a:t>贴   </a:t>
            </a:r>
            <a:endParaRPr lang="en-US" altLang="zh-CN" dirty="0" smtClean="0">
              <a:latin typeface="KaiTi" pitchFamily="49" charset="-122"/>
              <a:ea typeface="KaiTi" pitchFamily="49" charset="-122"/>
            </a:endParaRPr>
          </a:p>
          <a:p>
            <a:pPr marL="0" indent="0">
              <a:lnSpc>
                <a:spcPct val="134000"/>
              </a:lnSpc>
              <a:buNone/>
            </a:pPr>
            <a:r>
              <a:rPr lang="zh-CN" altLang="en-US" dirty="0" smtClean="0">
                <a:latin typeface="KaiTi" pitchFamily="49" charset="-122"/>
                <a:ea typeface="KaiTi" pitchFamily="49" charset="-122"/>
              </a:rPr>
              <a:t>天</a:t>
            </a:r>
            <a:r>
              <a:rPr lang="zh-CN" altLang="en-US" dirty="0">
                <a:latin typeface="KaiTi" pitchFamily="49" charset="-122"/>
                <a:ea typeface="KaiTi" pitchFamily="49" charset="-122"/>
              </a:rPr>
              <a:t>真  </a:t>
            </a:r>
          </a:p>
        </p:txBody>
      </p:sp>
    </p:spTree>
    <p:extLst>
      <p:ext uri="{BB962C8B-B14F-4D97-AF65-F5344CB8AC3E}">
        <p14:creationId xmlns:p14="http://schemas.microsoft.com/office/powerpoint/2010/main" val="11569245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1299</TotalTime>
  <Words>787</Words>
  <Application>Microsoft Macintosh PowerPoint</Application>
  <PresentationFormat>On-screen Show (4:3)</PresentationFormat>
  <Paragraphs>165</Paragraphs>
  <Slides>31</Slides>
  <Notes>12</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Overview</vt:lpstr>
      <vt:lpstr>  被 … 吸引了</vt:lpstr>
      <vt:lpstr>Review</vt:lpstr>
      <vt:lpstr>Use 被…吸引了in a sentence. </vt:lpstr>
      <vt:lpstr>被…吸引了</vt:lpstr>
      <vt:lpstr>被…吸引了</vt:lpstr>
      <vt:lpstr>被…吸引了</vt:lpstr>
      <vt:lpstr>被…吸引了</vt:lpstr>
      <vt:lpstr>被…吸引了</vt:lpstr>
      <vt:lpstr>被…吸引了</vt:lpstr>
      <vt:lpstr>被…吸引了</vt:lpstr>
      <vt:lpstr>被…吸引了</vt:lpstr>
      <vt:lpstr>被…吸引了</vt:lpstr>
      <vt:lpstr>被…吸引了</vt:lpstr>
      <vt:lpstr>连…都… </vt:lpstr>
      <vt:lpstr>When to use this structure </vt:lpstr>
      <vt:lpstr>How to use this structure </vt:lpstr>
      <vt:lpstr>连…都…   (emphasis on 中文)</vt:lpstr>
      <vt:lpstr>连…都…   (例句)</vt:lpstr>
      <vt:lpstr>how to use this structure </vt:lpstr>
      <vt:lpstr>连…都…</vt:lpstr>
      <vt:lpstr>Use the 连…都… structure and the picture to make two meaningful sentences, one positive, and one negative.  </vt:lpstr>
      <vt:lpstr>连…都…</vt:lpstr>
      <vt:lpstr>连…都…</vt:lpstr>
      <vt:lpstr>PowerPoint Presentation</vt:lpstr>
      <vt:lpstr>连…都…</vt:lpstr>
      <vt:lpstr>连…都…</vt:lpstr>
      <vt:lpstr>连…都…</vt:lpstr>
      <vt:lpstr>连…都…</vt:lpstr>
      <vt:lpstr>连…都…</vt:lpstr>
      <vt:lpstr>连…都…</vt:lpstr>
    </vt:vector>
  </TitlesOfParts>
  <Company>Detroit Country Day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他们被…吸引了</dc:title>
  <dc:creator>Yang, Joy</dc:creator>
  <cp:lastModifiedBy>Meng Yeh</cp:lastModifiedBy>
  <cp:revision>39</cp:revision>
  <dcterms:created xsi:type="dcterms:W3CDTF">2013-07-18T13:16:11Z</dcterms:created>
  <dcterms:modified xsi:type="dcterms:W3CDTF">2013-11-21T01:42:13Z</dcterms:modified>
</cp:coreProperties>
</file>